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4"/>
  </p:sldMasterIdLst>
  <p:notesMasterIdLst>
    <p:notesMasterId r:id="rId47"/>
  </p:notesMasterIdLst>
  <p:handoutMasterIdLst>
    <p:handoutMasterId r:id="rId48"/>
  </p:handoutMasterIdLst>
  <p:sldIdLst>
    <p:sldId id="269" r:id="rId5"/>
    <p:sldId id="283" r:id="rId6"/>
    <p:sldId id="265" r:id="rId7"/>
    <p:sldId id="266" r:id="rId8"/>
    <p:sldId id="268" r:id="rId9"/>
    <p:sldId id="267"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305"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304" r:id="rId38"/>
    <p:sldId id="297" r:id="rId39"/>
    <p:sldId id="298" r:id="rId40"/>
    <p:sldId id="299" r:id="rId41"/>
    <p:sldId id="300" r:id="rId42"/>
    <p:sldId id="301" r:id="rId43"/>
    <p:sldId id="302" r:id="rId44"/>
    <p:sldId id="309" r:id="rId45"/>
    <p:sldId id="31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A"/>
    <a:srgbClr val="000046"/>
    <a:srgbClr val="00003E"/>
    <a:srgbClr val="00006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F29028-70C0-4D3A-9FCD-BA674ADCB8B1}" v="231" dt="2023-12-21T15:53:37.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5"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veen Kumar Sukumaran" userId="4daaeeadf318e2aa" providerId="LiveId" clId="{78F29028-70C0-4D3A-9FCD-BA674ADCB8B1}"/>
    <pc:docChg chg="undo custSel addSld delSld modSld sldOrd">
      <pc:chgData name="Praveen Kumar Sukumaran" userId="4daaeeadf318e2aa" providerId="LiveId" clId="{78F29028-70C0-4D3A-9FCD-BA674ADCB8B1}" dt="2023-12-21T15:53:37.723" v="2380" actId="1076"/>
      <pc:docMkLst>
        <pc:docMk/>
      </pc:docMkLst>
      <pc:sldChg chg="del">
        <pc:chgData name="Praveen Kumar Sukumaran" userId="4daaeeadf318e2aa" providerId="LiveId" clId="{78F29028-70C0-4D3A-9FCD-BA674ADCB8B1}" dt="2023-12-20T15:03:43.109" v="18" actId="47"/>
        <pc:sldMkLst>
          <pc:docMk/>
          <pc:sldMk cId="969913422" sldId="256"/>
        </pc:sldMkLst>
      </pc:sldChg>
      <pc:sldChg chg="addSp delSp modSp del mod">
        <pc:chgData name="Praveen Kumar Sukumaran" userId="4daaeeadf318e2aa" providerId="LiveId" clId="{78F29028-70C0-4D3A-9FCD-BA674ADCB8B1}" dt="2023-12-20T15:05:52.875" v="38" actId="47"/>
        <pc:sldMkLst>
          <pc:docMk/>
          <pc:sldMk cId="4267277494" sldId="259"/>
        </pc:sldMkLst>
        <pc:spChg chg="mod">
          <ac:chgData name="Praveen Kumar Sukumaran" userId="4daaeeadf318e2aa" providerId="LiveId" clId="{78F29028-70C0-4D3A-9FCD-BA674ADCB8B1}" dt="2023-12-20T15:04:40.388" v="28" actId="255"/>
          <ac:spMkLst>
            <pc:docMk/>
            <pc:sldMk cId="4267277494" sldId="259"/>
            <ac:spMk id="2" creationId="{21C7DE69-9246-4C6D-B903-F8ACF4C0E855}"/>
          </ac:spMkLst>
        </pc:spChg>
        <pc:spChg chg="add del mod">
          <ac:chgData name="Praveen Kumar Sukumaran" userId="4daaeeadf318e2aa" providerId="LiveId" clId="{78F29028-70C0-4D3A-9FCD-BA674ADCB8B1}" dt="2023-12-20T15:04:45.606" v="30" actId="478"/>
          <ac:spMkLst>
            <pc:docMk/>
            <pc:sldMk cId="4267277494" sldId="259"/>
            <ac:spMk id="4" creationId="{B1AC9F25-A9F6-D879-24AA-B3DA88E56EE6}"/>
          </ac:spMkLst>
        </pc:spChg>
        <pc:graphicFrameChg chg="mod">
          <ac:chgData name="Praveen Kumar Sukumaran" userId="4daaeeadf318e2aa" providerId="LiveId" clId="{78F29028-70C0-4D3A-9FCD-BA674ADCB8B1}" dt="2023-12-20T15:05:47.571" v="37"/>
          <ac:graphicFrameMkLst>
            <pc:docMk/>
            <pc:sldMk cId="4267277494" sldId="259"/>
            <ac:graphicFrameMk id="7" creationId="{B2E1BEE4-C00C-453D-A483-736EC14BB2D3}"/>
          </ac:graphicFrameMkLst>
        </pc:graphicFrameChg>
      </pc:sldChg>
      <pc:sldChg chg="del">
        <pc:chgData name="Praveen Kumar Sukumaran" userId="4daaeeadf318e2aa" providerId="LiveId" clId="{78F29028-70C0-4D3A-9FCD-BA674ADCB8B1}" dt="2023-12-20T15:03:46.432" v="20" actId="47"/>
        <pc:sldMkLst>
          <pc:docMk/>
          <pc:sldMk cId="1615059694" sldId="261"/>
        </pc:sldMkLst>
      </pc:sldChg>
      <pc:sldChg chg="del">
        <pc:chgData name="Praveen Kumar Sukumaran" userId="4daaeeadf318e2aa" providerId="LiveId" clId="{78F29028-70C0-4D3A-9FCD-BA674ADCB8B1}" dt="2023-12-20T15:03:45.247" v="19" actId="47"/>
        <pc:sldMkLst>
          <pc:docMk/>
          <pc:sldMk cId="2026498351" sldId="262"/>
        </pc:sldMkLst>
      </pc:sldChg>
      <pc:sldChg chg="addSp modSp mod ord setBg">
        <pc:chgData name="Praveen Kumar Sukumaran" userId="4daaeeadf318e2aa" providerId="LiveId" clId="{78F29028-70C0-4D3A-9FCD-BA674ADCB8B1}" dt="2023-12-21T14:11:02.683" v="1823" actId="1076"/>
        <pc:sldMkLst>
          <pc:docMk/>
          <pc:sldMk cId="2143445900" sldId="265"/>
        </pc:sldMkLst>
        <pc:spChg chg="mod">
          <ac:chgData name="Praveen Kumar Sukumaran" userId="4daaeeadf318e2aa" providerId="LiveId" clId="{78F29028-70C0-4D3A-9FCD-BA674ADCB8B1}" dt="2023-12-20T15:34:26.257" v="139" actId="20577"/>
          <ac:spMkLst>
            <pc:docMk/>
            <pc:sldMk cId="2143445900" sldId="265"/>
            <ac:spMk id="2" creationId="{FB4F001B-64F9-495D-AEA3-E3764742F8F4}"/>
          </ac:spMkLst>
        </pc:spChg>
        <pc:picChg chg="mod">
          <ac:chgData name="Praveen Kumar Sukumaran" userId="4daaeeadf318e2aa" providerId="LiveId" clId="{78F29028-70C0-4D3A-9FCD-BA674ADCB8B1}" dt="2023-12-21T09:43:36.639" v="633" actId="1076"/>
          <ac:picMkLst>
            <pc:docMk/>
            <pc:sldMk cId="2143445900" sldId="265"/>
            <ac:picMk id="5" creationId="{F3D62F01-3570-47E7-BD58-A33F86CA1459}"/>
          </ac:picMkLst>
        </pc:picChg>
        <pc:picChg chg="mod">
          <ac:chgData name="Praveen Kumar Sukumaran" userId="4daaeeadf318e2aa" providerId="LiveId" clId="{78F29028-70C0-4D3A-9FCD-BA674ADCB8B1}" dt="2023-12-20T15:02:37.588" v="4" actId="1076"/>
          <ac:picMkLst>
            <pc:docMk/>
            <pc:sldMk cId="2143445900" sldId="265"/>
            <ac:picMk id="7" creationId="{CBB7D6D9-C9C5-AD09-1B4B-FCC9CF4AD017}"/>
          </ac:picMkLst>
        </pc:picChg>
        <pc:picChg chg="mod">
          <ac:chgData name="Praveen Kumar Sukumaran" userId="4daaeeadf318e2aa" providerId="LiveId" clId="{78F29028-70C0-4D3A-9FCD-BA674ADCB8B1}" dt="2023-12-20T15:05:39.020" v="36" actId="1076"/>
          <ac:picMkLst>
            <pc:docMk/>
            <pc:sldMk cId="2143445900" sldId="265"/>
            <ac:picMk id="8" creationId="{433C3E32-E45B-09F9-3665-CAF56099E602}"/>
          </ac:picMkLst>
        </pc:picChg>
        <pc:picChg chg="mod">
          <ac:chgData name="Praveen Kumar Sukumaran" userId="4daaeeadf318e2aa" providerId="LiveId" clId="{78F29028-70C0-4D3A-9FCD-BA674ADCB8B1}" dt="2023-12-20T15:03:15.500" v="11" actId="1076"/>
          <ac:picMkLst>
            <pc:docMk/>
            <pc:sldMk cId="2143445900" sldId="265"/>
            <ac:picMk id="9" creationId="{CCE32EA1-2C4D-E8CF-75C0-E54E4C943227}"/>
          </ac:picMkLst>
        </pc:picChg>
        <pc:picChg chg="add mod">
          <ac:chgData name="Praveen Kumar Sukumaran" userId="4daaeeadf318e2aa" providerId="LiveId" clId="{78F29028-70C0-4D3A-9FCD-BA674ADCB8B1}" dt="2023-12-21T14:11:02.683" v="1823" actId="1076"/>
          <ac:picMkLst>
            <pc:docMk/>
            <pc:sldMk cId="2143445900" sldId="265"/>
            <ac:picMk id="11" creationId="{55231570-4B99-2DB8-6BE1-74F63704FC7D}"/>
          </ac:picMkLst>
        </pc:picChg>
      </pc:sldChg>
      <pc:sldChg chg="addSp delSp modSp add mod setBg">
        <pc:chgData name="Praveen Kumar Sukumaran" userId="4daaeeadf318e2aa" providerId="LiveId" clId="{78F29028-70C0-4D3A-9FCD-BA674ADCB8B1}" dt="2023-12-21T14:11:44.961" v="1824"/>
        <pc:sldMkLst>
          <pc:docMk/>
          <pc:sldMk cId="2641366902" sldId="266"/>
        </pc:sldMkLst>
        <pc:spChg chg="mod">
          <ac:chgData name="Praveen Kumar Sukumaran" userId="4daaeeadf318e2aa" providerId="LiveId" clId="{78F29028-70C0-4D3A-9FCD-BA674ADCB8B1}" dt="2023-12-20T16:22:53.558" v="368" actId="20577"/>
          <ac:spMkLst>
            <pc:docMk/>
            <pc:sldMk cId="2641366902" sldId="266"/>
            <ac:spMk id="2" creationId="{FB4F001B-64F9-495D-AEA3-E3764742F8F4}"/>
          </ac:spMkLst>
        </pc:spChg>
        <pc:spChg chg="add del">
          <ac:chgData name="Praveen Kumar Sukumaran" userId="4daaeeadf318e2aa" providerId="LiveId" clId="{78F29028-70C0-4D3A-9FCD-BA674ADCB8B1}" dt="2023-12-20T15:29:33.974" v="115" actId="478"/>
          <ac:spMkLst>
            <pc:docMk/>
            <pc:sldMk cId="2641366902" sldId="266"/>
            <ac:spMk id="10" creationId="{70F04720-EEC1-6DEE-F546-006D96A32C76}"/>
          </ac:spMkLst>
        </pc:spChg>
        <pc:picChg chg="add mod">
          <ac:chgData name="Praveen Kumar Sukumaran" userId="4daaeeadf318e2aa" providerId="LiveId" clId="{78F29028-70C0-4D3A-9FCD-BA674ADCB8B1}" dt="2023-12-20T15:28:53.474" v="113" actId="1076"/>
          <ac:picMkLst>
            <pc:docMk/>
            <pc:sldMk cId="2641366902" sldId="266"/>
            <ac:picMk id="4" creationId="{6DE9EC5F-7594-0524-4462-41C670B75D26}"/>
          </ac:picMkLst>
        </pc:picChg>
        <pc:picChg chg="mod">
          <ac:chgData name="Praveen Kumar Sukumaran" userId="4daaeeadf318e2aa" providerId="LiveId" clId="{78F29028-70C0-4D3A-9FCD-BA674ADCB8B1}" dt="2023-12-21T11:36:43.523" v="1243" actId="207"/>
          <ac:picMkLst>
            <pc:docMk/>
            <pc:sldMk cId="2641366902" sldId="266"/>
            <ac:picMk id="5" creationId="{F3D62F01-3570-47E7-BD58-A33F86CA1459}"/>
          </ac:picMkLst>
        </pc:picChg>
        <pc:picChg chg="del">
          <ac:chgData name="Praveen Kumar Sukumaran" userId="4daaeeadf318e2aa" providerId="LiveId" clId="{78F29028-70C0-4D3A-9FCD-BA674ADCB8B1}" dt="2023-12-20T15:25:49.525" v="100" actId="478"/>
          <ac:picMkLst>
            <pc:docMk/>
            <pc:sldMk cId="2641366902" sldId="266"/>
            <ac:picMk id="7" creationId="{CBB7D6D9-C9C5-AD09-1B4B-FCC9CF4AD017}"/>
          </ac:picMkLst>
        </pc:picChg>
        <pc:picChg chg="del">
          <ac:chgData name="Praveen Kumar Sukumaran" userId="4daaeeadf318e2aa" providerId="LiveId" clId="{78F29028-70C0-4D3A-9FCD-BA674ADCB8B1}" dt="2023-12-20T15:25:51.466" v="101" actId="478"/>
          <ac:picMkLst>
            <pc:docMk/>
            <pc:sldMk cId="2641366902" sldId="266"/>
            <ac:picMk id="8" creationId="{433C3E32-E45B-09F9-3665-CAF56099E602}"/>
          </ac:picMkLst>
        </pc:picChg>
        <pc:picChg chg="del">
          <ac:chgData name="Praveen Kumar Sukumaran" userId="4daaeeadf318e2aa" providerId="LiveId" clId="{78F29028-70C0-4D3A-9FCD-BA674ADCB8B1}" dt="2023-12-20T15:25:53.955" v="103" actId="478"/>
          <ac:picMkLst>
            <pc:docMk/>
            <pc:sldMk cId="2641366902" sldId="266"/>
            <ac:picMk id="9" creationId="{CCE32EA1-2C4D-E8CF-75C0-E54E4C943227}"/>
          </ac:picMkLst>
        </pc:picChg>
        <pc:picChg chg="add del mod">
          <ac:chgData name="Praveen Kumar Sukumaran" userId="4daaeeadf318e2aa" providerId="LiveId" clId="{78F29028-70C0-4D3A-9FCD-BA674ADCB8B1}" dt="2023-12-20T15:29:41.219" v="118" actId="478"/>
          <ac:picMkLst>
            <pc:docMk/>
            <pc:sldMk cId="2641366902" sldId="266"/>
            <ac:picMk id="12" creationId="{E3EB0D0A-D4CA-FCA5-F1E1-478A6A4E4072}"/>
          </ac:picMkLst>
        </pc:picChg>
        <pc:picChg chg="add mod">
          <ac:chgData name="Praveen Kumar Sukumaran" userId="4daaeeadf318e2aa" providerId="LiveId" clId="{78F29028-70C0-4D3A-9FCD-BA674ADCB8B1}" dt="2023-12-20T15:31:12.488" v="124" actId="1076"/>
          <ac:picMkLst>
            <pc:docMk/>
            <pc:sldMk cId="2641366902" sldId="266"/>
            <ac:picMk id="14" creationId="{A4369070-FA4A-8EAD-296B-2E76912F29A9}"/>
          </ac:picMkLst>
        </pc:picChg>
        <pc:picChg chg="add mod">
          <ac:chgData name="Praveen Kumar Sukumaran" userId="4daaeeadf318e2aa" providerId="LiveId" clId="{78F29028-70C0-4D3A-9FCD-BA674ADCB8B1}" dt="2023-12-20T15:31:23.879" v="127" actId="1076"/>
          <ac:picMkLst>
            <pc:docMk/>
            <pc:sldMk cId="2641366902" sldId="266"/>
            <ac:picMk id="16" creationId="{8675ADBA-1BFC-030C-409E-F2D992881C33}"/>
          </ac:picMkLst>
        </pc:picChg>
        <pc:picChg chg="add mod">
          <ac:chgData name="Praveen Kumar Sukumaran" userId="4daaeeadf318e2aa" providerId="LiveId" clId="{78F29028-70C0-4D3A-9FCD-BA674ADCB8B1}" dt="2023-12-21T09:47:31.649" v="655" actId="14100"/>
          <ac:picMkLst>
            <pc:docMk/>
            <pc:sldMk cId="2641366902" sldId="266"/>
            <ac:picMk id="18" creationId="{77FF401F-5CB3-12B5-6A47-8A69C38B2B12}"/>
          </ac:picMkLst>
        </pc:picChg>
      </pc:sldChg>
      <pc:sldChg chg="addSp delSp modSp add mod setBg">
        <pc:chgData name="Praveen Kumar Sukumaran" userId="4daaeeadf318e2aa" providerId="LiveId" clId="{78F29028-70C0-4D3A-9FCD-BA674ADCB8B1}" dt="2023-12-21T14:12:21.643" v="1830"/>
        <pc:sldMkLst>
          <pc:docMk/>
          <pc:sldMk cId="2971971611" sldId="267"/>
        </pc:sldMkLst>
        <pc:spChg chg="mod">
          <ac:chgData name="Praveen Kumar Sukumaran" userId="4daaeeadf318e2aa" providerId="LiveId" clId="{78F29028-70C0-4D3A-9FCD-BA674ADCB8B1}" dt="2023-12-21T11:36:52.474" v="1246" actId="207"/>
          <ac:spMkLst>
            <pc:docMk/>
            <pc:sldMk cId="2971971611" sldId="267"/>
            <ac:spMk id="2" creationId="{FB4F001B-64F9-495D-AEA3-E3764742F8F4}"/>
          </ac:spMkLst>
        </pc:spChg>
        <pc:spChg chg="add del mod">
          <ac:chgData name="Praveen Kumar Sukumaran" userId="4daaeeadf318e2aa" providerId="LiveId" clId="{78F29028-70C0-4D3A-9FCD-BA674ADCB8B1}" dt="2023-12-20T16:01:35.299" v="214" actId="478"/>
          <ac:spMkLst>
            <pc:docMk/>
            <pc:sldMk cId="2971971611" sldId="267"/>
            <ac:spMk id="3" creationId="{BE1097FE-2280-0CB0-C9AD-E0A387A1A590}"/>
          </ac:spMkLst>
        </pc:spChg>
        <pc:spChg chg="add del mod">
          <ac:chgData name="Praveen Kumar Sukumaran" userId="4daaeeadf318e2aa" providerId="LiveId" clId="{78F29028-70C0-4D3A-9FCD-BA674ADCB8B1}" dt="2023-12-20T16:01:21.540" v="212" actId="478"/>
          <ac:spMkLst>
            <pc:docMk/>
            <pc:sldMk cId="2971971611" sldId="267"/>
            <ac:spMk id="4" creationId="{7D69D0B5-31D7-43A7-BD17-E833E1E4E767}"/>
          </ac:spMkLst>
        </pc:spChg>
        <pc:picChg chg="mod">
          <ac:chgData name="Praveen Kumar Sukumaran" userId="4daaeeadf318e2aa" providerId="LiveId" clId="{78F29028-70C0-4D3A-9FCD-BA674ADCB8B1}" dt="2023-12-21T11:36:54.828" v="1247" actId="207"/>
          <ac:picMkLst>
            <pc:docMk/>
            <pc:sldMk cId="2971971611" sldId="267"/>
            <ac:picMk id="5" creationId="{F3D62F01-3570-47E7-BD58-A33F86CA1459}"/>
          </ac:picMkLst>
        </pc:picChg>
        <pc:picChg chg="del">
          <ac:chgData name="Praveen Kumar Sukumaran" userId="4daaeeadf318e2aa" providerId="LiveId" clId="{78F29028-70C0-4D3A-9FCD-BA674ADCB8B1}" dt="2023-12-20T16:02:41.276" v="228" actId="478"/>
          <ac:picMkLst>
            <pc:docMk/>
            <pc:sldMk cId="2971971611" sldId="267"/>
            <ac:picMk id="7" creationId="{CBB7D6D9-C9C5-AD09-1B4B-FCC9CF4AD017}"/>
          </ac:picMkLst>
        </pc:picChg>
        <pc:picChg chg="del">
          <ac:chgData name="Praveen Kumar Sukumaran" userId="4daaeeadf318e2aa" providerId="LiveId" clId="{78F29028-70C0-4D3A-9FCD-BA674ADCB8B1}" dt="2023-12-20T16:02:43.585" v="229" actId="478"/>
          <ac:picMkLst>
            <pc:docMk/>
            <pc:sldMk cId="2971971611" sldId="267"/>
            <ac:picMk id="8" creationId="{433C3E32-E45B-09F9-3665-CAF56099E602}"/>
          </ac:picMkLst>
        </pc:picChg>
        <pc:picChg chg="del">
          <ac:chgData name="Praveen Kumar Sukumaran" userId="4daaeeadf318e2aa" providerId="LiveId" clId="{78F29028-70C0-4D3A-9FCD-BA674ADCB8B1}" dt="2023-12-20T16:02:44.657" v="230" actId="478"/>
          <ac:picMkLst>
            <pc:docMk/>
            <pc:sldMk cId="2971971611" sldId="267"/>
            <ac:picMk id="9" creationId="{CCE32EA1-2C4D-E8CF-75C0-E54E4C943227}"/>
          </ac:picMkLst>
        </pc:picChg>
        <pc:picChg chg="add mod">
          <ac:chgData name="Praveen Kumar Sukumaran" userId="4daaeeadf318e2aa" providerId="LiveId" clId="{78F29028-70C0-4D3A-9FCD-BA674ADCB8B1}" dt="2023-12-20T16:04:00.375" v="232" actId="1076"/>
          <ac:picMkLst>
            <pc:docMk/>
            <pc:sldMk cId="2971971611" sldId="267"/>
            <ac:picMk id="10" creationId="{780265FF-5268-FCA5-0CB2-76C54971F4DB}"/>
          </ac:picMkLst>
        </pc:picChg>
        <pc:picChg chg="add mod">
          <ac:chgData name="Praveen Kumar Sukumaran" userId="4daaeeadf318e2aa" providerId="LiveId" clId="{78F29028-70C0-4D3A-9FCD-BA674ADCB8B1}" dt="2023-12-20T16:05:56.775" v="243" actId="14100"/>
          <ac:picMkLst>
            <pc:docMk/>
            <pc:sldMk cId="2971971611" sldId="267"/>
            <ac:picMk id="12" creationId="{C05857A3-E3F1-0BBB-7092-529ACC54AEC7}"/>
          </ac:picMkLst>
        </pc:picChg>
        <pc:picChg chg="add mod">
          <ac:chgData name="Praveen Kumar Sukumaran" userId="4daaeeadf318e2aa" providerId="LiveId" clId="{78F29028-70C0-4D3A-9FCD-BA674ADCB8B1}" dt="2023-12-20T16:05:50.170" v="241" actId="1076"/>
          <ac:picMkLst>
            <pc:docMk/>
            <pc:sldMk cId="2971971611" sldId="267"/>
            <ac:picMk id="14" creationId="{F4EA4CB7-CBFB-4842-AF3C-43FE98B89BF3}"/>
          </ac:picMkLst>
        </pc:picChg>
        <pc:picChg chg="add mod">
          <ac:chgData name="Praveen Kumar Sukumaran" userId="4daaeeadf318e2aa" providerId="LiveId" clId="{78F29028-70C0-4D3A-9FCD-BA674ADCB8B1}" dt="2023-12-21T14:12:18.123" v="1829" actId="1076"/>
          <ac:picMkLst>
            <pc:docMk/>
            <pc:sldMk cId="2971971611" sldId="267"/>
            <ac:picMk id="16" creationId="{EADA9E2B-F64F-0424-D00D-6EE3A3685570}"/>
          </ac:picMkLst>
        </pc:picChg>
      </pc:sldChg>
      <pc:sldChg chg="addSp delSp modSp add mod setBg">
        <pc:chgData name="Praveen Kumar Sukumaran" userId="4daaeeadf318e2aa" providerId="LiveId" clId="{78F29028-70C0-4D3A-9FCD-BA674ADCB8B1}" dt="2023-12-21T14:12:02.636" v="1826" actId="1076"/>
        <pc:sldMkLst>
          <pc:docMk/>
          <pc:sldMk cId="3732036748" sldId="268"/>
        </pc:sldMkLst>
        <pc:spChg chg="mod">
          <ac:chgData name="Praveen Kumar Sukumaran" userId="4daaeeadf318e2aa" providerId="LiveId" clId="{78F29028-70C0-4D3A-9FCD-BA674ADCB8B1}" dt="2023-12-20T15:41:10.067" v="175" actId="20577"/>
          <ac:spMkLst>
            <pc:docMk/>
            <pc:sldMk cId="3732036748" sldId="268"/>
            <ac:spMk id="2" creationId="{FB4F001B-64F9-495D-AEA3-E3764742F8F4}"/>
          </ac:spMkLst>
        </pc:spChg>
        <pc:picChg chg="add mod">
          <ac:chgData name="Praveen Kumar Sukumaran" userId="4daaeeadf318e2aa" providerId="LiveId" clId="{78F29028-70C0-4D3A-9FCD-BA674ADCB8B1}" dt="2023-12-20T15:35:35.951" v="144" actId="1076"/>
          <ac:picMkLst>
            <pc:docMk/>
            <pc:sldMk cId="3732036748" sldId="268"/>
            <ac:picMk id="4" creationId="{BB167A09-AFD1-6306-2D80-37D148A8D231}"/>
          </ac:picMkLst>
        </pc:picChg>
        <pc:picChg chg="mod">
          <ac:chgData name="Praveen Kumar Sukumaran" userId="4daaeeadf318e2aa" providerId="LiveId" clId="{78F29028-70C0-4D3A-9FCD-BA674ADCB8B1}" dt="2023-12-21T11:36:47.674" v="1244" actId="207"/>
          <ac:picMkLst>
            <pc:docMk/>
            <pc:sldMk cId="3732036748" sldId="268"/>
            <ac:picMk id="5" creationId="{F3D62F01-3570-47E7-BD58-A33F86CA1459}"/>
          </ac:picMkLst>
        </pc:picChg>
        <pc:picChg chg="del">
          <ac:chgData name="Praveen Kumar Sukumaran" userId="4daaeeadf318e2aa" providerId="LiveId" clId="{78F29028-70C0-4D3A-9FCD-BA674ADCB8B1}" dt="2023-12-20T15:35:24.376" v="140" actId="478"/>
          <ac:picMkLst>
            <pc:docMk/>
            <pc:sldMk cId="3732036748" sldId="268"/>
            <ac:picMk id="7" creationId="{CBB7D6D9-C9C5-AD09-1B4B-FCC9CF4AD017}"/>
          </ac:picMkLst>
        </pc:picChg>
        <pc:picChg chg="del">
          <ac:chgData name="Praveen Kumar Sukumaran" userId="4daaeeadf318e2aa" providerId="LiveId" clId="{78F29028-70C0-4D3A-9FCD-BA674ADCB8B1}" dt="2023-12-20T15:36:51.581" v="155" actId="478"/>
          <ac:picMkLst>
            <pc:docMk/>
            <pc:sldMk cId="3732036748" sldId="268"/>
            <ac:picMk id="8" creationId="{433C3E32-E45B-09F9-3665-CAF56099E602}"/>
          </ac:picMkLst>
        </pc:picChg>
        <pc:picChg chg="del">
          <ac:chgData name="Praveen Kumar Sukumaran" userId="4daaeeadf318e2aa" providerId="LiveId" clId="{78F29028-70C0-4D3A-9FCD-BA674ADCB8B1}" dt="2023-12-20T15:36:52.805" v="156" actId="478"/>
          <ac:picMkLst>
            <pc:docMk/>
            <pc:sldMk cId="3732036748" sldId="268"/>
            <ac:picMk id="9" creationId="{CCE32EA1-2C4D-E8CF-75C0-E54E4C943227}"/>
          </ac:picMkLst>
        </pc:picChg>
        <pc:picChg chg="add del mod">
          <ac:chgData name="Praveen Kumar Sukumaran" userId="4daaeeadf318e2aa" providerId="LiveId" clId="{78F29028-70C0-4D3A-9FCD-BA674ADCB8B1}" dt="2023-12-20T15:36:12.537" v="148" actId="478"/>
          <ac:picMkLst>
            <pc:docMk/>
            <pc:sldMk cId="3732036748" sldId="268"/>
            <ac:picMk id="10" creationId="{79117C98-FA96-C62B-B905-709EB9AE4C1B}"/>
          </ac:picMkLst>
        </pc:picChg>
        <pc:picChg chg="add mod">
          <ac:chgData name="Praveen Kumar Sukumaran" userId="4daaeeadf318e2aa" providerId="LiveId" clId="{78F29028-70C0-4D3A-9FCD-BA674ADCB8B1}" dt="2023-12-20T15:36:39.530" v="153" actId="14100"/>
          <ac:picMkLst>
            <pc:docMk/>
            <pc:sldMk cId="3732036748" sldId="268"/>
            <ac:picMk id="12" creationId="{F1B50F55-3D8C-1E72-40F3-BEBB4E10D185}"/>
          </ac:picMkLst>
        </pc:picChg>
        <pc:picChg chg="add mod">
          <ac:chgData name="Praveen Kumar Sukumaran" userId="4daaeeadf318e2aa" providerId="LiveId" clId="{78F29028-70C0-4D3A-9FCD-BA674ADCB8B1}" dt="2023-12-20T15:39:39.602" v="162" actId="14100"/>
          <ac:picMkLst>
            <pc:docMk/>
            <pc:sldMk cId="3732036748" sldId="268"/>
            <ac:picMk id="14" creationId="{149A01A7-ABC3-1C41-D70A-E2F03D0971B6}"/>
          </ac:picMkLst>
        </pc:picChg>
        <pc:picChg chg="add mod">
          <ac:chgData name="Praveen Kumar Sukumaran" userId="4daaeeadf318e2aa" providerId="LiveId" clId="{78F29028-70C0-4D3A-9FCD-BA674ADCB8B1}" dt="2023-12-20T15:40:08.641" v="169" actId="1076"/>
          <ac:picMkLst>
            <pc:docMk/>
            <pc:sldMk cId="3732036748" sldId="268"/>
            <ac:picMk id="16" creationId="{1FF58891-639A-1B8D-AA96-71D9B15DE0DF}"/>
          </ac:picMkLst>
        </pc:picChg>
        <pc:picChg chg="add mod">
          <ac:chgData name="Praveen Kumar Sukumaran" userId="4daaeeadf318e2aa" providerId="LiveId" clId="{78F29028-70C0-4D3A-9FCD-BA674ADCB8B1}" dt="2023-12-21T14:12:02.636" v="1826" actId="1076"/>
          <ac:picMkLst>
            <pc:docMk/>
            <pc:sldMk cId="3732036748" sldId="268"/>
            <ac:picMk id="18" creationId="{193803DD-0657-398A-44D6-4E10A4A93C93}"/>
          </ac:picMkLst>
        </pc:picChg>
      </pc:sldChg>
      <pc:sldChg chg="addSp delSp modSp new mod ord setBg modClrScheme chgLayout">
        <pc:chgData name="Praveen Kumar Sukumaran" userId="4daaeeadf318e2aa" providerId="LiveId" clId="{78F29028-70C0-4D3A-9FCD-BA674ADCB8B1}" dt="2023-12-21T15:53:37.723" v="2380" actId="1076"/>
        <pc:sldMkLst>
          <pc:docMk/>
          <pc:sldMk cId="4084538234" sldId="269"/>
        </pc:sldMkLst>
        <pc:spChg chg="del">
          <ac:chgData name="Praveen Kumar Sukumaran" userId="4daaeeadf318e2aa" providerId="LiveId" clId="{78F29028-70C0-4D3A-9FCD-BA674ADCB8B1}" dt="2023-12-20T15:25:30.121" v="99" actId="478"/>
          <ac:spMkLst>
            <pc:docMk/>
            <pc:sldMk cId="4084538234" sldId="269"/>
            <ac:spMk id="2" creationId="{524D4051-A912-D002-1D17-7F58E254E9B6}"/>
          </ac:spMkLst>
        </pc:spChg>
        <pc:spChg chg="del">
          <ac:chgData name="Praveen Kumar Sukumaran" userId="4daaeeadf318e2aa" providerId="LiveId" clId="{78F29028-70C0-4D3A-9FCD-BA674ADCB8B1}" dt="2023-12-20T15:24:13.970" v="93" actId="478"/>
          <ac:spMkLst>
            <pc:docMk/>
            <pc:sldMk cId="4084538234" sldId="269"/>
            <ac:spMk id="3" creationId="{29D21430-7241-53A6-B721-AF64A867B037}"/>
          </ac:spMkLst>
        </pc:spChg>
        <pc:spChg chg="add mod ord">
          <ac:chgData name="Praveen Kumar Sukumaran" userId="4daaeeadf318e2aa" providerId="LiveId" clId="{78F29028-70C0-4D3A-9FCD-BA674ADCB8B1}" dt="2023-12-21T14:01:53.070" v="1742" actId="26606"/>
          <ac:spMkLst>
            <pc:docMk/>
            <pc:sldMk cId="4084538234" sldId="269"/>
            <ac:spMk id="4" creationId="{DD8D8263-8E16-B09B-1F1B-33C491AF8B5B}"/>
          </ac:spMkLst>
        </pc:spChg>
        <pc:spChg chg="add mod">
          <ac:chgData name="Praveen Kumar Sukumaran" userId="4daaeeadf318e2aa" providerId="LiveId" clId="{78F29028-70C0-4D3A-9FCD-BA674ADCB8B1}" dt="2023-12-21T14:05:43.678" v="1799" actId="207"/>
          <ac:spMkLst>
            <pc:docMk/>
            <pc:sldMk cId="4084538234" sldId="269"/>
            <ac:spMk id="15" creationId="{B201C8E8-9D90-EB0C-B3CD-C3960EEF6EDD}"/>
          </ac:spMkLst>
        </pc:spChg>
        <pc:spChg chg="add del mod">
          <ac:chgData name="Praveen Kumar Sukumaran" userId="4daaeeadf318e2aa" providerId="LiveId" clId="{78F29028-70C0-4D3A-9FCD-BA674ADCB8B1}" dt="2023-12-21T14:01:46.948" v="1730" actId="478"/>
          <ac:spMkLst>
            <pc:docMk/>
            <pc:sldMk cId="4084538234" sldId="269"/>
            <ac:spMk id="16" creationId="{5A00D96A-84C4-E3D7-9C04-EB4C804D6096}"/>
          </ac:spMkLst>
        </pc:spChg>
        <pc:spChg chg="add del mod">
          <ac:chgData name="Praveen Kumar Sukumaran" userId="4daaeeadf318e2aa" providerId="LiveId" clId="{78F29028-70C0-4D3A-9FCD-BA674ADCB8B1}" dt="2023-12-21T14:04:18.179" v="1777" actId="26606"/>
          <ac:spMkLst>
            <pc:docMk/>
            <pc:sldMk cId="4084538234" sldId="269"/>
            <ac:spMk id="17" creationId="{AC17B415-594F-AFFB-1811-A14D7EB34AB3}"/>
          </ac:spMkLst>
        </pc:spChg>
        <pc:spChg chg="add del mod">
          <ac:chgData name="Praveen Kumar Sukumaran" userId="4daaeeadf318e2aa" providerId="LiveId" clId="{78F29028-70C0-4D3A-9FCD-BA674ADCB8B1}" dt="2023-12-21T14:01:53.070" v="1742" actId="26606"/>
          <ac:spMkLst>
            <pc:docMk/>
            <pc:sldMk cId="4084538234" sldId="269"/>
            <ac:spMk id="18" creationId="{D24E8F25-CABC-7BB4-14E6-46F4B85A220C}"/>
          </ac:spMkLst>
        </pc:spChg>
        <pc:spChg chg="add del mod">
          <ac:chgData name="Praveen Kumar Sukumaran" userId="4daaeeadf318e2aa" providerId="LiveId" clId="{78F29028-70C0-4D3A-9FCD-BA674ADCB8B1}" dt="2023-12-21T14:03:04.845" v="1747" actId="478"/>
          <ac:spMkLst>
            <pc:docMk/>
            <pc:sldMk cId="4084538234" sldId="269"/>
            <ac:spMk id="20" creationId="{D5FBE53A-B5FC-4CE0-A80C-1214D61369FF}"/>
          </ac:spMkLst>
        </pc:spChg>
        <pc:picChg chg="add del mod">
          <ac:chgData name="Praveen Kumar Sukumaran" userId="4daaeeadf318e2aa" providerId="LiveId" clId="{78F29028-70C0-4D3A-9FCD-BA674ADCB8B1}" dt="2023-12-20T15:24:49.976" v="97" actId="478"/>
          <ac:picMkLst>
            <pc:docMk/>
            <pc:sldMk cId="4084538234" sldId="269"/>
            <ac:picMk id="5" creationId="{0973B17C-93A5-C94C-CC96-81BDCB5D7F1B}"/>
          </ac:picMkLst>
        </pc:picChg>
        <pc:picChg chg="add del mod">
          <ac:chgData name="Praveen Kumar Sukumaran" userId="4daaeeadf318e2aa" providerId="LiveId" clId="{78F29028-70C0-4D3A-9FCD-BA674ADCB8B1}" dt="2023-12-20T15:07:11.878" v="55" actId="478"/>
          <ac:picMkLst>
            <pc:docMk/>
            <pc:sldMk cId="4084538234" sldId="269"/>
            <ac:picMk id="6" creationId="{D73A5214-8028-945D-A8D4-4F40E06E159C}"/>
          </ac:picMkLst>
        </pc:picChg>
        <pc:picChg chg="add del mod">
          <ac:chgData name="Praveen Kumar Sukumaran" userId="4daaeeadf318e2aa" providerId="LiveId" clId="{78F29028-70C0-4D3A-9FCD-BA674ADCB8B1}" dt="2023-12-21T15:50:07.626" v="2353" actId="21"/>
          <ac:picMkLst>
            <pc:docMk/>
            <pc:sldMk cId="4084538234" sldId="269"/>
            <ac:picMk id="7" creationId="{F929C66F-B20D-D448-DBB9-ABE6C60CB60C}"/>
          </ac:picMkLst>
        </pc:picChg>
        <pc:picChg chg="add del mod">
          <ac:chgData name="Praveen Kumar Sukumaran" userId="4daaeeadf318e2aa" providerId="LiveId" clId="{78F29028-70C0-4D3A-9FCD-BA674ADCB8B1}" dt="2023-12-20T15:20:58.947" v="64" actId="478"/>
          <ac:picMkLst>
            <pc:docMk/>
            <pc:sldMk cId="4084538234" sldId="269"/>
            <ac:picMk id="9" creationId="{6FD7CA68-7339-030F-53B7-EEAEB33A60EF}"/>
          </ac:picMkLst>
        </pc:picChg>
        <pc:picChg chg="add del mod">
          <ac:chgData name="Praveen Kumar Sukumaran" userId="4daaeeadf318e2aa" providerId="LiveId" clId="{78F29028-70C0-4D3A-9FCD-BA674ADCB8B1}" dt="2023-12-20T15:23:16.403" v="84" actId="478"/>
          <ac:picMkLst>
            <pc:docMk/>
            <pc:sldMk cId="4084538234" sldId="269"/>
            <ac:picMk id="11" creationId="{EA75B163-287E-E6E4-C34E-0AE8A67CF55C}"/>
          </ac:picMkLst>
        </pc:picChg>
        <pc:picChg chg="add del mod">
          <ac:chgData name="Praveen Kumar Sukumaran" userId="4daaeeadf318e2aa" providerId="LiveId" clId="{78F29028-70C0-4D3A-9FCD-BA674ADCB8B1}" dt="2023-12-21T15:49:56.336" v="2350" actId="21"/>
          <ac:picMkLst>
            <pc:docMk/>
            <pc:sldMk cId="4084538234" sldId="269"/>
            <ac:picMk id="13" creationId="{5C689B64-958F-14A6-EA48-0D7CB97D0001}"/>
          </ac:picMkLst>
        </pc:picChg>
        <pc:picChg chg="add del mod">
          <ac:chgData name="Praveen Kumar Sukumaran" userId="4daaeeadf318e2aa" providerId="LiveId" clId="{78F29028-70C0-4D3A-9FCD-BA674ADCB8B1}" dt="2023-12-20T16:45:54.992" v="443" actId="478"/>
          <ac:picMkLst>
            <pc:docMk/>
            <pc:sldMk cId="4084538234" sldId="269"/>
            <ac:picMk id="14" creationId="{A144E42F-E0F1-4F33-E74E-B9517B4E9E8A}"/>
          </ac:picMkLst>
        </pc:picChg>
        <pc:picChg chg="add mod">
          <ac:chgData name="Praveen Kumar Sukumaran" userId="4daaeeadf318e2aa" providerId="LiveId" clId="{78F29028-70C0-4D3A-9FCD-BA674ADCB8B1}" dt="2023-12-21T15:50:33.285" v="2360" actId="1076"/>
          <ac:picMkLst>
            <pc:docMk/>
            <pc:sldMk cId="4084538234" sldId="269"/>
            <ac:picMk id="19" creationId="{B7F884C0-DF24-4950-7056-B8A945F00DFB}"/>
          </ac:picMkLst>
        </pc:picChg>
        <pc:picChg chg="add mod">
          <ac:chgData name="Praveen Kumar Sukumaran" userId="4daaeeadf318e2aa" providerId="LiveId" clId="{78F29028-70C0-4D3A-9FCD-BA674ADCB8B1}" dt="2023-12-21T15:51:43.530" v="2369" actId="1076"/>
          <ac:picMkLst>
            <pc:docMk/>
            <pc:sldMk cId="4084538234" sldId="269"/>
            <ac:picMk id="21" creationId="{B515678F-D981-669F-14E2-DDF2F729C1D5}"/>
          </ac:picMkLst>
        </pc:picChg>
        <pc:picChg chg="add mod">
          <ac:chgData name="Praveen Kumar Sukumaran" userId="4daaeeadf318e2aa" providerId="LiveId" clId="{78F29028-70C0-4D3A-9FCD-BA674ADCB8B1}" dt="2023-12-21T15:53:17.162" v="2377" actId="1076"/>
          <ac:picMkLst>
            <pc:docMk/>
            <pc:sldMk cId="4084538234" sldId="269"/>
            <ac:picMk id="22" creationId="{22D0A483-1601-55BE-F368-0EF6033E4899}"/>
          </ac:picMkLst>
        </pc:picChg>
        <pc:picChg chg="add mod">
          <ac:chgData name="Praveen Kumar Sukumaran" userId="4daaeeadf318e2aa" providerId="LiveId" clId="{78F29028-70C0-4D3A-9FCD-BA674ADCB8B1}" dt="2023-12-21T15:53:37.723" v="2380" actId="1076"/>
          <ac:picMkLst>
            <pc:docMk/>
            <pc:sldMk cId="4084538234" sldId="269"/>
            <ac:picMk id="23" creationId="{642E012E-F0E0-6C12-391B-4D8C0BD61B29}"/>
          </ac:picMkLst>
        </pc:picChg>
        <pc:picChg chg="add del mod">
          <ac:chgData name="Praveen Kumar Sukumaran" userId="4daaeeadf318e2aa" providerId="LiveId" clId="{78F29028-70C0-4D3A-9FCD-BA674ADCB8B1}" dt="2023-12-21T15:50:16.089" v="2357" actId="21"/>
          <ac:picMkLst>
            <pc:docMk/>
            <pc:sldMk cId="4084538234" sldId="269"/>
            <ac:picMk id="9218" creationId="{278FB4B4-3884-6A3D-841C-4FC57ABBFA35}"/>
          </ac:picMkLst>
        </pc:picChg>
      </pc:sldChg>
      <pc:sldChg chg="addSp delSp modSp add mod setBg">
        <pc:chgData name="Praveen Kumar Sukumaran" userId="4daaeeadf318e2aa" providerId="LiveId" clId="{78F29028-70C0-4D3A-9FCD-BA674ADCB8B1}" dt="2023-12-21T14:14:22.667" v="1840" actId="1076"/>
        <pc:sldMkLst>
          <pc:docMk/>
          <pc:sldMk cId="4186801587" sldId="270"/>
        </pc:sldMkLst>
        <pc:spChg chg="del mod">
          <ac:chgData name="Praveen Kumar Sukumaran" userId="4daaeeadf318e2aa" providerId="LiveId" clId="{78F29028-70C0-4D3A-9FCD-BA674ADCB8B1}" dt="2023-12-20T16:08:15.530" v="247"/>
          <ac:spMkLst>
            <pc:docMk/>
            <pc:sldMk cId="4186801587" sldId="270"/>
            <ac:spMk id="2" creationId="{FB4F001B-64F9-495D-AEA3-E3764742F8F4}"/>
          </ac:spMkLst>
        </pc:spChg>
        <pc:spChg chg="add del">
          <ac:chgData name="Praveen Kumar Sukumaran" userId="4daaeeadf318e2aa" providerId="LiveId" clId="{78F29028-70C0-4D3A-9FCD-BA674ADCB8B1}" dt="2023-12-20T16:08:26.740" v="248" actId="478"/>
          <ac:spMkLst>
            <pc:docMk/>
            <pc:sldMk cId="4186801587" sldId="270"/>
            <ac:spMk id="3" creationId="{A3D476AD-30AD-2F53-FC08-51BA7C42460A}"/>
          </ac:spMkLst>
        </pc:spChg>
        <pc:spChg chg="add del mod">
          <ac:chgData name="Praveen Kumar Sukumaran" userId="4daaeeadf318e2aa" providerId="LiveId" clId="{78F29028-70C0-4D3A-9FCD-BA674ADCB8B1}" dt="2023-12-20T16:09:41.526" v="257" actId="478"/>
          <ac:spMkLst>
            <pc:docMk/>
            <pc:sldMk cId="4186801587" sldId="270"/>
            <ac:spMk id="4" creationId="{37FD7DF4-41EF-EC03-EC93-EFE4ED7CB259}"/>
          </ac:spMkLst>
        </pc:spChg>
        <pc:spChg chg="add del mod">
          <ac:chgData name="Praveen Kumar Sukumaran" userId="4daaeeadf318e2aa" providerId="LiveId" clId="{78F29028-70C0-4D3A-9FCD-BA674ADCB8B1}" dt="2023-12-20T16:08:32.493" v="250" actId="478"/>
          <ac:spMkLst>
            <pc:docMk/>
            <pc:sldMk cId="4186801587" sldId="270"/>
            <ac:spMk id="6" creationId="{FD77F203-DD9A-27DA-6965-FD0CDD8CB64A}"/>
          </ac:spMkLst>
        </pc:spChg>
        <pc:spChg chg="add del mod">
          <ac:chgData name="Praveen Kumar Sukumaran" userId="4daaeeadf318e2aa" providerId="LiveId" clId="{78F29028-70C0-4D3A-9FCD-BA674ADCB8B1}" dt="2023-12-20T16:09:48.292" v="258" actId="478"/>
          <ac:spMkLst>
            <pc:docMk/>
            <pc:sldMk cId="4186801587" sldId="270"/>
            <ac:spMk id="10" creationId="{0230103C-09A3-B6A0-FA32-2AB226344FA3}"/>
          </ac:spMkLst>
        </pc:spChg>
        <pc:spChg chg="add del">
          <ac:chgData name="Praveen Kumar Sukumaran" userId="4daaeeadf318e2aa" providerId="LiveId" clId="{78F29028-70C0-4D3A-9FCD-BA674ADCB8B1}" dt="2023-12-20T16:09:55.098" v="261"/>
          <ac:spMkLst>
            <pc:docMk/>
            <pc:sldMk cId="4186801587" sldId="270"/>
            <ac:spMk id="11" creationId="{2816F36B-4EF2-51FB-318C-CA1BAC214FD1}"/>
          </ac:spMkLst>
        </pc:spChg>
        <pc:spChg chg="add del mod">
          <ac:chgData name="Praveen Kumar Sukumaran" userId="4daaeeadf318e2aa" providerId="LiveId" clId="{78F29028-70C0-4D3A-9FCD-BA674ADCB8B1}" dt="2023-12-20T16:11:33.440" v="273" actId="478"/>
          <ac:spMkLst>
            <pc:docMk/>
            <pc:sldMk cId="4186801587" sldId="270"/>
            <ac:spMk id="12" creationId="{1BD65FCD-ECCE-65F1-8070-29B48A62035E}"/>
          </ac:spMkLst>
        </pc:spChg>
        <pc:spChg chg="add del mod">
          <ac:chgData name="Praveen Kumar Sukumaran" userId="4daaeeadf318e2aa" providerId="LiveId" clId="{78F29028-70C0-4D3A-9FCD-BA674ADCB8B1}" dt="2023-12-20T16:12:50.907" v="289"/>
          <ac:spMkLst>
            <pc:docMk/>
            <pc:sldMk cId="4186801587" sldId="270"/>
            <ac:spMk id="13" creationId="{B2F23729-699D-DFEA-905B-5673A9BCA108}"/>
          </ac:spMkLst>
        </pc:spChg>
        <pc:spChg chg="add del mod">
          <ac:chgData name="Praveen Kumar Sukumaran" userId="4daaeeadf318e2aa" providerId="LiveId" clId="{78F29028-70C0-4D3A-9FCD-BA674ADCB8B1}" dt="2023-12-20T16:12:50.907" v="291"/>
          <ac:spMkLst>
            <pc:docMk/>
            <pc:sldMk cId="4186801587" sldId="270"/>
            <ac:spMk id="14" creationId="{7CFC6A85-D2A4-3B34-DDFD-2456C30A0CE7}"/>
          </ac:spMkLst>
        </pc:spChg>
        <pc:spChg chg="add del mod">
          <ac:chgData name="Praveen Kumar Sukumaran" userId="4daaeeadf318e2aa" providerId="LiveId" clId="{78F29028-70C0-4D3A-9FCD-BA674ADCB8B1}" dt="2023-12-20T16:13:37.722" v="302" actId="478"/>
          <ac:spMkLst>
            <pc:docMk/>
            <pc:sldMk cId="4186801587" sldId="270"/>
            <ac:spMk id="15" creationId="{6122B115-64F6-8DB6-3E34-57C59446F1A8}"/>
          </ac:spMkLst>
        </pc:spChg>
        <pc:spChg chg="add del mod">
          <ac:chgData name="Praveen Kumar Sukumaran" userId="4daaeeadf318e2aa" providerId="LiveId" clId="{78F29028-70C0-4D3A-9FCD-BA674ADCB8B1}" dt="2023-12-20T16:14:58.265" v="312" actId="478"/>
          <ac:spMkLst>
            <pc:docMk/>
            <pc:sldMk cId="4186801587" sldId="270"/>
            <ac:spMk id="16" creationId="{E52D686B-688D-3F15-EF75-454B5DBB3440}"/>
          </ac:spMkLst>
        </pc:spChg>
        <pc:spChg chg="add mod">
          <ac:chgData name="Praveen Kumar Sukumaran" userId="4daaeeadf318e2aa" providerId="LiveId" clId="{78F29028-70C0-4D3A-9FCD-BA674ADCB8B1}" dt="2023-12-21T10:23:22.207" v="883" actId="207"/>
          <ac:spMkLst>
            <pc:docMk/>
            <pc:sldMk cId="4186801587" sldId="270"/>
            <ac:spMk id="17" creationId="{A5DB9767-953D-3F71-148A-8014332E7252}"/>
          </ac:spMkLst>
        </pc:spChg>
        <pc:picChg chg="add del mod">
          <ac:chgData name="Praveen Kumar Sukumaran" userId="4daaeeadf318e2aa" providerId="LiveId" clId="{78F29028-70C0-4D3A-9FCD-BA674ADCB8B1}" dt="2023-12-21T10:23:36.353" v="886" actId="207"/>
          <ac:picMkLst>
            <pc:docMk/>
            <pc:sldMk cId="4186801587" sldId="270"/>
            <ac:picMk id="5" creationId="{F3D62F01-3570-47E7-BD58-A33F86CA1459}"/>
          </ac:picMkLst>
        </pc:picChg>
        <pc:picChg chg="del">
          <ac:chgData name="Praveen Kumar Sukumaran" userId="4daaeeadf318e2aa" providerId="LiveId" clId="{78F29028-70C0-4D3A-9FCD-BA674ADCB8B1}" dt="2023-12-20T16:13:20.262" v="293" actId="478"/>
          <ac:picMkLst>
            <pc:docMk/>
            <pc:sldMk cId="4186801587" sldId="270"/>
            <ac:picMk id="7" creationId="{CBB7D6D9-C9C5-AD09-1B4B-FCC9CF4AD017}"/>
          </ac:picMkLst>
        </pc:picChg>
        <pc:picChg chg="del mod">
          <ac:chgData name="Praveen Kumar Sukumaran" userId="4daaeeadf318e2aa" providerId="LiveId" clId="{78F29028-70C0-4D3A-9FCD-BA674ADCB8B1}" dt="2023-12-20T16:13:22.003" v="295" actId="478"/>
          <ac:picMkLst>
            <pc:docMk/>
            <pc:sldMk cId="4186801587" sldId="270"/>
            <ac:picMk id="8" creationId="{433C3E32-E45B-09F9-3665-CAF56099E602}"/>
          </ac:picMkLst>
        </pc:picChg>
        <pc:picChg chg="del mod">
          <ac:chgData name="Praveen Kumar Sukumaran" userId="4daaeeadf318e2aa" providerId="LiveId" clId="{78F29028-70C0-4D3A-9FCD-BA674ADCB8B1}" dt="2023-12-20T16:13:23.945" v="297" actId="478"/>
          <ac:picMkLst>
            <pc:docMk/>
            <pc:sldMk cId="4186801587" sldId="270"/>
            <ac:picMk id="9" creationId="{CCE32EA1-2C4D-E8CF-75C0-E54E4C943227}"/>
          </ac:picMkLst>
        </pc:picChg>
        <pc:picChg chg="add mod">
          <ac:chgData name="Praveen Kumar Sukumaran" userId="4daaeeadf318e2aa" providerId="LiveId" clId="{78F29028-70C0-4D3A-9FCD-BA674ADCB8B1}" dt="2023-12-20T16:21:54.657" v="359" actId="1076"/>
          <ac:picMkLst>
            <pc:docMk/>
            <pc:sldMk cId="4186801587" sldId="270"/>
            <ac:picMk id="19" creationId="{3FB3A780-656C-EEDF-F6E2-FB2685ACA5E8}"/>
          </ac:picMkLst>
        </pc:picChg>
        <pc:picChg chg="add del">
          <ac:chgData name="Praveen Kumar Sukumaran" userId="4daaeeadf318e2aa" providerId="LiveId" clId="{78F29028-70C0-4D3A-9FCD-BA674ADCB8B1}" dt="2023-12-20T16:21:00.341" v="352" actId="478"/>
          <ac:picMkLst>
            <pc:docMk/>
            <pc:sldMk cId="4186801587" sldId="270"/>
            <ac:picMk id="21" creationId="{B4C00B65-5757-40E4-1C20-080E3CADE5EC}"/>
          </ac:picMkLst>
        </pc:picChg>
        <pc:picChg chg="add del">
          <ac:chgData name="Praveen Kumar Sukumaran" userId="4daaeeadf318e2aa" providerId="LiveId" clId="{78F29028-70C0-4D3A-9FCD-BA674ADCB8B1}" dt="2023-12-20T16:21:28.681" v="354" actId="478"/>
          <ac:picMkLst>
            <pc:docMk/>
            <pc:sldMk cId="4186801587" sldId="270"/>
            <ac:picMk id="23" creationId="{7D74108E-2D7F-518F-8CC8-A99A5A8ED399}"/>
          </ac:picMkLst>
        </pc:picChg>
        <pc:picChg chg="add mod">
          <ac:chgData name="Praveen Kumar Sukumaran" userId="4daaeeadf318e2aa" providerId="LiveId" clId="{78F29028-70C0-4D3A-9FCD-BA674ADCB8B1}" dt="2023-12-20T16:21:46.936" v="358" actId="1076"/>
          <ac:picMkLst>
            <pc:docMk/>
            <pc:sldMk cId="4186801587" sldId="270"/>
            <ac:picMk id="25" creationId="{6D28AF69-E2B1-CB8E-DDBC-61363E32FFBD}"/>
          </ac:picMkLst>
        </pc:picChg>
        <pc:picChg chg="add mod">
          <ac:chgData name="Praveen Kumar Sukumaran" userId="4daaeeadf318e2aa" providerId="LiveId" clId="{78F29028-70C0-4D3A-9FCD-BA674ADCB8B1}" dt="2023-12-21T14:14:22.667" v="1840" actId="1076"/>
          <ac:picMkLst>
            <pc:docMk/>
            <pc:sldMk cId="4186801587" sldId="270"/>
            <ac:picMk id="27" creationId="{C3561F1B-92F2-F466-ADF2-8519480FB51C}"/>
          </ac:picMkLst>
        </pc:picChg>
        <pc:picChg chg="add mod">
          <ac:chgData name="Praveen Kumar Sukumaran" userId="4daaeeadf318e2aa" providerId="LiveId" clId="{78F29028-70C0-4D3A-9FCD-BA674ADCB8B1}" dt="2023-12-21T14:14:18.009" v="1839" actId="1076"/>
          <ac:picMkLst>
            <pc:docMk/>
            <pc:sldMk cId="4186801587" sldId="270"/>
            <ac:picMk id="29" creationId="{25DD4A4D-7EAE-27DC-7116-74B4F084B8E5}"/>
          </ac:picMkLst>
        </pc:picChg>
      </pc:sldChg>
      <pc:sldChg chg="addSp delSp modSp add mod setBg">
        <pc:chgData name="Praveen Kumar Sukumaran" userId="4daaeeadf318e2aa" providerId="LiveId" clId="{78F29028-70C0-4D3A-9FCD-BA674ADCB8B1}" dt="2023-12-21T14:14:32.303" v="1841"/>
        <pc:sldMkLst>
          <pc:docMk/>
          <pc:sldMk cId="2866642095" sldId="271"/>
        </pc:sldMkLst>
        <pc:spChg chg="mod">
          <ac:chgData name="Praveen Kumar Sukumaran" userId="4daaeeadf318e2aa" providerId="LiveId" clId="{78F29028-70C0-4D3A-9FCD-BA674ADCB8B1}" dt="2023-12-20T16:24:27.024" v="378" actId="14100"/>
          <ac:spMkLst>
            <pc:docMk/>
            <pc:sldMk cId="2866642095" sldId="271"/>
            <ac:spMk id="2" creationId="{FB4F001B-64F9-495D-AEA3-E3764742F8F4}"/>
          </ac:spMkLst>
        </pc:spChg>
        <pc:picChg chg="add mod">
          <ac:chgData name="Praveen Kumar Sukumaran" userId="4daaeeadf318e2aa" providerId="LiveId" clId="{78F29028-70C0-4D3A-9FCD-BA674ADCB8B1}" dt="2023-12-20T16:26:31.529" v="390" actId="1076"/>
          <ac:picMkLst>
            <pc:docMk/>
            <pc:sldMk cId="2866642095" sldId="271"/>
            <ac:picMk id="4" creationId="{40024106-E78C-F70F-7A06-5805DCD93C20}"/>
          </ac:picMkLst>
        </pc:picChg>
        <pc:picChg chg="mod">
          <ac:chgData name="Praveen Kumar Sukumaran" userId="4daaeeadf318e2aa" providerId="LiveId" clId="{78F29028-70C0-4D3A-9FCD-BA674ADCB8B1}" dt="2023-12-21T10:23:07.661" v="881" actId="207"/>
          <ac:picMkLst>
            <pc:docMk/>
            <pc:sldMk cId="2866642095" sldId="271"/>
            <ac:picMk id="5" creationId="{F3D62F01-3570-47E7-BD58-A33F86CA1459}"/>
          </ac:picMkLst>
        </pc:picChg>
        <pc:picChg chg="del">
          <ac:chgData name="Praveen Kumar Sukumaran" userId="4daaeeadf318e2aa" providerId="LiveId" clId="{78F29028-70C0-4D3A-9FCD-BA674ADCB8B1}" dt="2023-12-20T16:24:31.246" v="379" actId="478"/>
          <ac:picMkLst>
            <pc:docMk/>
            <pc:sldMk cId="2866642095" sldId="271"/>
            <ac:picMk id="7" creationId="{CBB7D6D9-C9C5-AD09-1B4B-FCC9CF4AD017}"/>
          </ac:picMkLst>
        </pc:picChg>
        <pc:picChg chg="del mod">
          <ac:chgData name="Praveen Kumar Sukumaran" userId="4daaeeadf318e2aa" providerId="LiveId" clId="{78F29028-70C0-4D3A-9FCD-BA674ADCB8B1}" dt="2023-12-20T16:24:32.174" v="381" actId="478"/>
          <ac:picMkLst>
            <pc:docMk/>
            <pc:sldMk cId="2866642095" sldId="271"/>
            <ac:picMk id="8" creationId="{433C3E32-E45B-09F9-3665-CAF56099E602}"/>
          </ac:picMkLst>
        </pc:picChg>
        <pc:picChg chg="del mod">
          <ac:chgData name="Praveen Kumar Sukumaran" userId="4daaeeadf318e2aa" providerId="LiveId" clId="{78F29028-70C0-4D3A-9FCD-BA674ADCB8B1}" dt="2023-12-20T16:24:33.080" v="383" actId="478"/>
          <ac:picMkLst>
            <pc:docMk/>
            <pc:sldMk cId="2866642095" sldId="271"/>
            <ac:picMk id="9" creationId="{CCE32EA1-2C4D-E8CF-75C0-E54E4C943227}"/>
          </ac:picMkLst>
        </pc:picChg>
        <pc:picChg chg="add mod">
          <ac:chgData name="Praveen Kumar Sukumaran" userId="4daaeeadf318e2aa" providerId="LiveId" clId="{78F29028-70C0-4D3A-9FCD-BA674ADCB8B1}" dt="2023-12-20T16:27:10.531" v="399" actId="14100"/>
          <ac:picMkLst>
            <pc:docMk/>
            <pc:sldMk cId="2866642095" sldId="271"/>
            <ac:picMk id="10" creationId="{14760589-E3E4-EC3D-EC8A-247B2D025432}"/>
          </ac:picMkLst>
        </pc:picChg>
        <pc:picChg chg="add mod">
          <ac:chgData name="Praveen Kumar Sukumaran" userId="4daaeeadf318e2aa" providerId="LiveId" clId="{78F29028-70C0-4D3A-9FCD-BA674ADCB8B1}" dt="2023-12-20T16:27:24.644" v="401" actId="14100"/>
          <ac:picMkLst>
            <pc:docMk/>
            <pc:sldMk cId="2866642095" sldId="271"/>
            <ac:picMk id="12" creationId="{0EA20EA4-EE1F-BE9E-AF04-A26FAC70042E}"/>
          </ac:picMkLst>
        </pc:picChg>
        <pc:picChg chg="add mod">
          <ac:chgData name="Praveen Kumar Sukumaran" userId="4daaeeadf318e2aa" providerId="LiveId" clId="{78F29028-70C0-4D3A-9FCD-BA674ADCB8B1}" dt="2023-12-21T09:51:56.184" v="672" actId="1076"/>
          <ac:picMkLst>
            <pc:docMk/>
            <pc:sldMk cId="2866642095" sldId="271"/>
            <ac:picMk id="13" creationId="{009C6D98-EB1C-749F-F495-BEE038B41D1D}"/>
          </ac:picMkLst>
        </pc:picChg>
      </pc:sldChg>
      <pc:sldChg chg="addSp delSp modSp add mod setBg delDesignElem">
        <pc:chgData name="Praveen Kumar Sukumaran" userId="4daaeeadf318e2aa" providerId="LiveId" clId="{78F29028-70C0-4D3A-9FCD-BA674ADCB8B1}" dt="2023-12-21T14:14:38.757" v="1842"/>
        <pc:sldMkLst>
          <pc:docMk/>
          <pc:sldMk cId="3242487496" sldId="272"/>
        </pc:sldMkLst>
        <pc:spChg chg="mod">
          <ac:chgData name="Praveen Kumar Sukumaran" userId="4daaeeadf318e2aa" providerId="LiveId" clId="{78F29028-70C0-4D3A-9FCD-BA674ADCB8B1}" dt="2023-12-20T16:29:35.788" v="411" actId="207"/>
          <ac:spMkLst>
            <pc:docMk/>
            <pc:sldMk cId="3242487496" sldId="272"/>
            <ac:spMk id="2" creationId="{FB4F001B-64F9-495D-AEA3-E3764742F8F4}"/>
          </ac:spMkLst>
        </pc:spChg>
        <pc:spChg chg="del">
          <ac:chgData name="Praveen Kumar Sukumaran" userId="4daaeeadf318e2aa" providerId="LiveId" clId="{78F29028-70C0-4D3A-9FCD-BA674ADCB8B1}" dt="2023-12-21T09:52:37.009" v="677"/>
          <ac:spMkLst>
            <pc:docMk/>
            <pc:sldMk cId="3242487496" sldId="272"/>
            <ac:spMk id="58" creationId="{221A9CB9-F531-48D3-A506-95FE2534D460}"/>
          </ac:spMkLst>
        </pc:spChg>
        <pc:spChg chg="del">
          <ac:chgData name="Praveen Kumar Sukumaran" userId="4daaeeadf318e2aa" providerId="LiveId" clId="{78F29028-70C0-4D3A-9FCD-BA674ADCB8B1}" dt="2023-12-21T09:52:37.009" v="677"/>
          <ac:spMkLst>
            <pc:docMk/>
            <pc:sldMk cId="3242487496" sldId="272"/>
            <ac:spMk id="60" creationId="{8FD39BF5-DFD4-40A5-8009-2EA1391ABAD3}"/>
          </ac:spMkLst>
        </pc:spChg>
        <pc:grpChg chg="del">
          <ac:chgData name="Praveen Kumar Sukumaran" userId="4daaeeadf318e2aa" providerId="LiveId" clId="{78F29028-70C0-4D3A-9FCD-BA674ADCB8B1}" dt="2023-12-21T09:52:37.009" v="677"/>
          <ac:grpSpMkLst>
            <pc:docMk/>
            <pc:sldMk cId="3242487496" sldId="272"/>
            <ac:grpSpMk id="62" creationId="{3A0F723F-8F96-43F7-9D99-0D837624E1A8}"/>
          </ac:grpSpMkLst>
        </pc:grpChg>
        <pc:picChg chg="add mod">
          <ac:chgData name="Praveen Kumar Sukumaran" userId="4daaeeadf318e2aa" providerId="LiveId" clId="{78F29028-70C0-4D3A-9FCD-BA674ADCB8B1}" dt="2023-12-20T16:31:09.778" v="420" actId="1076"/>
          <ac:picMkLst>
            <pc:docMk/>
            <pc:sldMk cId="3242487496" sldId="272"/>
            <ac:picMk id="4" creationId="{E05B5D95-15DE-36DF-BD9D-60A89734B027}"/>
          </ac:picMkLst>
        </pc:picChg>
        <pc:picChg chg="mod">
          <ac:chgData name="Praveen Kumar Sukumaran" userId="4daaeeadf318e2aa" providerId="LiveId" clId="{78F29028-70C0-4D3A-9FCD-BA674ADCB8B1}" dt="2023-12-21T09:54:19.664" v="691" actId="1076"/>
          <ac:picMkLst>
            <pc:docMk/>
            <pc:sldMk cId="3242487496" sldId="272"/>
            <ac:picMk id="5" creationId="{F3D62F01-3570-47E7-BD58-A33F86CA1459}"/>
          </ac:picMkLst>
        </pc:picChg>
        <pc:picChg chg="del">
          <ac:chgData name="Praveen Kumar Sukumaran" userId="4daaeeadf318e2aa" providerId="LiveId" clId="{78F29028-70C0-4D3A-9FCD-BA674ADCB8B1}" dt="2023-12-20T16:29:53.960" v="412" actId="478"/>
          <ac:picMkLst>
            <pc:docMk/>
            <pc:sldMk cId="3242487496" sldId="272"/>
            <ac:picMk id="7" creationId="{CBB7D6D9-C9C5-AD09-1B4B-FCC9CF4AD017}"/>
          </ac:picMkLst>
        </pc:picChg>
        <pc:picChg chg="del">
          <ac:chgData name="Praveen Kumar Sukumaran" userId="4daaeeadf318e2aa" providerId="LiveId" clId="{78F29028-70C0-4D3A-9FCD-BA674ADCB8B1}" dt="2023-12-20T16:29:55.591" v="413" actId="478"/>
          <ac:picMkLst>
            <pc:docMk/>
            <pc:sldMk cId="3242487496" sldId="272"/>
            <ac:picMk id="8" creationId="{433C3E32-E45B-09F9-3665-CAF56099E602}"/>
          </ac:picMkLst>
        </pc:picChg>
        <pc:picChg chg="del mod">
          <ac:chgData name="Praveen Kumar Sukumaran" userId="4daaeeadf318e2aa" providerId="LiveId" clId="{78F29028-70C0-4D3A-9FCD-BA674ADCB8B1}" dt="2023-12-20T16:29:57.096" v="415" actId="478"/>
          <ac:picMkLst>
            <pc:docMk/>
            <pc:sldMk cId="3242487496" sldId="272"/>
            <ac:picMk id="9" creationId="{CCE32EA1-2C4D-E8CF-75C0-E54E4C943227}"/>
          </ac:picMkLst>
        </pc:picChg>
        <pc:picChg chg="add mod">
          <ac:chgData name="Praveen Kumar Sukumaran" userId="4daaeeadf318e2aa" providerId="LiveId" clId="{78F29028-70C0-4D3A-9FCD-BA674ADCB8B1}" dt="2023-12-21T09:54:43.301" v="695" actId="1076"/>
          <ac:picMkLst>
            <pc:docMk/>
            <pc:sldMk cId="3242487496" sldId="272"/>
            <ac:picMk id="10" creationId="{27B23E4F-091C-5B35-24FE-66BF86B04EBE}"/>
          </ac:picMkLst>
        </pc:picChg>
        <pc:picChg chg="add mod">
          <ac:chgData name="Praveen Kumar Sukumaran" userId="4daaeeadf318e2aa" providerId="LiveId" clId="{78F29028-70C0-4D3A-9FCD-BA674ADCB8B1}" dt="2023-12-20T16:37:26.568" v="427" actId="1076"/>
          <ac:picMkLst>
            <pc:docMk/>
            <pc:sldMk cId="3242487496" sldId="272"/>
            <ac:picMk id="12" creationId="{A1B17E2E-00F2-CB67-EDD3-4D4ADB4EC423}"/>
          </ac:picMkLst>
        </pc:picChg>
        <pc:picChg chg="add mod">
          <ac:chgData name="Praveen Kumar Sukumaran" userId="4daaeeadf318e2aa" providerId="LiveId" clId="{78F29028-70C0-4D3A-9FCD-BA674ADCB8B1}" dt="2023-12-21T09:54:42.810" v="694" actId="14100"/>
          <ac:picMkLst>
            <pc:docMk/>
            <pc:sldMk cId="3242487496" sldId="272"/>
            <ac:picMk id="14" creationId="{10DAAA6D-E4CE-0AC1-6FCD-D0F6CBFD0668}"/>
          </ac:picMkLst>
        </pc:picChg>
        <pc:picChg chg="add del mod">
          <ac:chgData name="Praveen Kumar Sukumaran" userId="4daaeeadf318e2aa" providerId="LiveId" clId="{78F29028-70C0-4D3A-9FCD-BA674ADCB8B1}" dt="2023-12-21T09:54:12.142" v="689" actId="478"/>
          <ac:picMkLst>
            <pc:docMk/>
            <pc:sldMk cId="3242487496" sldId="272"/>
            <ac:picMk id="15" creationId="{E213D798-2EC2-B114-D52A-88B0675B7718}"/>
          </ac:picMkLst>
        </pc:picChg>
        <pc:picChg chg="del">
          <ac:chgData name="Praveen Kumar Sukumaran" userId="4daaeeadf318e2aa" providerId="LiveId" clId="{78F29028-70C0-4D3A-9FCD-BA674ADCB8B1}" dt="2023-12-21T09:52:37.009" v="677"/>
          <ac:picMkLst>
            <pc:docMk/>
            <pc:sldMk cId="3242487496" sldId="272"/>
            <ac:picMk id="54" creationId="{D5E3CF8B-6090-4FFC-B9BE-6FF60AEE4B71}"/>
          </ac:picMkLst>
        </pc:picChg>
        <pc:cxnChg chg="del">
          <ac:chgData name="Praveen Kumar Sukumaran" userId="4daaeeadf318e2aa" providerId="LiveId" clId="{78F29028-70C0-4D3A-9FCD-BA674ADCB8B1}" dt="2023-12-21T09:52:37.009" v="677"/>
          <ac:cxnSpMkLst>
            <pc:docMk/>
            <pc:sldMk cId="3242487496" sldId="272"/>
            <ac:cxnSpMk id="56" creationId="{F444405B-FBD8-46A8-84D6-CE72780146FE}"/>
          </ac:cxnSpMkLst>
        </pc:cxnChg>
        <pc:cxnChg chg="del">
          <ac:chgData name="Praveen Kumar Sukumaran" userId="4daaeeadf318e2aa" providerId="LiveId" clId="{78F29028-70C0-4D3A-9FCD-BA674ADCB8B1}" dt="2023-12-21T09:52:37.009" v="677"/>
          <ac:cxnSpMkLst>
            <pc:docMk/>
            <pc:sldMk cId="3242487496" sldId="272"/>
            <ac:cxnSpMk id="76" creationId="{9135029A-5B59-4B80-8F56-B7BB132D670A}"/>
          </ac:cxnSpMkLst>
        </pc:cxnChg>
      </pc:sldChg>
      <pc:sldChg chg="addSp delSp modSp add mod">
        <pc:chgData name="Praveen Kumar Sukumaran" userId="4daaeeadf318e2aa" providerId="LiveId" clId="{78F29028-70C0-4D3A-9FCD-BA674ADCB8B1}" dt="2023-12-21T11:37:05.654" v="1248" actId="207"/>
        <pc:sldMkLst>
          <pc:docMk/>
          <pc:sldMk cId="1745822977" sldId="273"/>
        </pc:sldMkLst>
        <pc:spChg chg="mod">
          <ac:chgData name="Praveen Kumar Sukumaran" userId="4daaeeadf318e2aa" providerId="LiveId" clId="{78F29028-70C0-4D3A-9FCD-BA674ADCB8B1}" dt="2023-12-20T16:44:55.311" v="437" actId="2710"/>
          <ac:spMkLst>
            <pc:docMk/>
            <pc:sldMk cId="1745822977" sldId="273"/>
            <ac:spMk id="2" creationId="{FB4F001B-64F9-495D-AEA3-E3764742F8F4}"/>
          </ac:spMkLst>
        </pc:spChg>
        <pc:picChg chg="add mod">
          <ac:chgData name="Praveen Kumar Sukumaran" userId="4daaeeadf318e2aa" providerId="LiveId" clId="{78F29028-70C0-4D3A-9FCD-BA674ADCB8B1}" dt="2023-12-20T16:49:44.945" v="465" actId="14100"/>
          <ac:picMkLst>
            <pc:docMk/>
            <pc:sldMk cId="1745822977" sldId="273"/>
            <ac:picMk id="4" creationId="{84CA05EC-E455-BE0D-6F74-B5CCE0A7358C}"/>
          </ac:picMkLst>
        </pc:picChg>
        <pc:picChg chg="mod">
          <ac:chgData name="Praveen Kumar Sukumaran" userId="4daaeeadf318e2aa" providerId="LiveId" clId="{78F29028-70C0-4D3A-9FCD-BA674ADCB8B1}" dt="2023-12-21T11:37:05.654" v="1248" actId="207"/>
          <ac:picMkLst>
            <pc:docMk/>
            <pc:sldMk cId="1745822977" sldId="273"/>
            <ac:picMk id="5" creationId="{F3D62F01-3570-47E7-BD58-A33F86CA1459}"/>
          </ac:picMkLst>
        </pc:picChg>
        <pc:picChg chg="del">
          <ac:chgData name="Praveen Kumar Sukumaran" userId="4daaeeadf318e2aa" providerId="LiveId" clId="{78F29028-70C0-4D3A-9FCD-BA674ADCB8B1}" dt="2023-12-20T16:46:57.989" v="450" actId="478"/>
          <ac:picMkLst>
            <pc:docMk/>
            <pc:sldMk cId="1745822977" sldId="273"/>
            <ac:picMk id="7" creationId="{CBB7D6D9-C9C5-AD09-1B4B-FCC9CF4AD017}"/>
          </ac:picMkLst>
        </pc:picChg>
        <pc:picChg chg="del">
          <ac:chgData name="Praveen Kumar Sukumaran" userId="4daaeeadf318e2aa" providerId="LiveId" clId="{78F29028-70C0-4D3A-9FCD-BA674ADCB8B1}" dt="2023-12-20T16:46:59.591" v="451" actId="478"/>
          <ac:picMkLst>
            <pc:docMk/>
            <pc:sldMk cId="1745822977" sldId="273"/>
            <ac:picMk id="8" creationId="{433C3E32-E45B-09F9-3665-CAF56099E602}"/>
          </ac:picMkLst>
        </pc:picChg>
        <pc:picChg chg="del">
          <ac:chgData name="Praveen Kumar Sukumaran" userId="4daaeeadf318e2aa" providerId="LiveId" clId="{78F29028-70C0-4D3A-9FCD-BA674ADCB8B1}" dt="2023-12-20T16:47:01.164" v="452" actId="478"/>
          <ac:picMkLst>
            <pc:docMk/>
            <pc:sldMk cId="1745822977" sldId="273"/>
            <ac:picMk id="9" creationId="{CCE32EA1-2C4D-E8CF-75C0-E54E4C943227}"/>
          </ac:picMkLst>
        </pc:picChg>
        <pc:picChg chg="add mod">
          <ac:chgData name="Praveen Kumar Sukumaran" userId="4daaeeadf318e2aa" providerId="LiveId" clId="{78F29028-70C0-4D3A-9FCD-BA674ADCB8B1}" dt="2023-12-20T16:49:33.252" v="461" actId="1076"/>
          <ac:picMkLst>
            <pc:docMk/>
            <pc:sldMk cId="1745822977" sldId="273"/>
            <ac:picMk id="10" creationId="{74D0A244-3F81-B70F-A75F-9E58F8107A4F}"/>
          </ac:picMkLst>
        </pc:picChg>
        <pc:picChg chg="add mod">
          <ac:chgData name="Praveen Kumar Sukumaran" userId="4daaeeadf318e2aa" providerId="LiveId" clId="{78F29028-70C0-4D3A-9FCD-BA674ADCB8B1}" dt="2023-12-20T16:50:32.996" v="467" actId="1076"/>
          <ac:picMkLst>
            <pc:docMk/>
            <pc:sldMk cId="1745822977" sldId="273"/>
            <ac:picMk id="12" creationId="{9DA16A5E-7907-BF6B-66BA-3BFD23AE9ECC}"/>
          </ac:picMkLst>
        </pc:picChg>
        <pc:picChg chg="add mod">
          <ac:chgData name="Praveen Kumar Sukumaran" userId="4daaeeadf318e2aa" providerId="LiveId" clId="{78F29028-70C0-4D3A-9FCD-BA674ADCB8B1}" dt="2023-12-21T09:55:42.935" v="696"/>
          <ac:picMkLst>
            <pc:docMk/>
            <pc:sldMk cId="1745822977" sldId="273"/>
            <ac:picMk id="13" creationId="{E369E7F0-4FF1-5B87-F72A-C0569EDEB193}"/>
          </ac:picMkLst>
        </pc:picChg>
      </pc:sldChg>
      <pc:sldChg chg="addSp delSp modSp add mod setBg">
        <pc:chgData name="Praveen Kumar Sukumaran" userId="4daaeeadf318e2aa" providerId="LiveId" clId="{78F29028-70C0-4D3A-9FCD-BA674ADCB8B1}" dt="2023-12-21T14:14:43.303" v="1843"/>
        <pc:sldMkLst>
          <pc:docMk/>
          <pc:sldMk cId="2999533080" sldId="274"/>
        </pc:sldMkLst>
        <pc:spChg chg="mod">
          <ac:chgData name="Praveen Kumar Sukumaran" userId="4daaeeadf318e2aa" providerId="LiveId" clId="{78F29028-70C0-4D3A-9FCD-BA674ADCB8B1}" dt="2023-12-20T16:51:56.018" v="474" actId="2710"/>
          <ac:spMkLst>
            <pc:docMk/>
            <pc:sldMk cId="2999533080" sldId="274"/>
            <ac:spMk id="2" creationId="{FB4F001B-64F9-495D-AEA3-E3764742F8F4}"/>
          </ac:spMkLst>
        </pc:spChg>
        <pc:picChg chg="add mod">
          <ac:chgData name="Praveen Kumar Sukumaran" userId="4daaeeadf318e2aa" providerId="LiveId" clId="{78F29028-70C0-4D3A-9FCD-BA674ADCB8B1}" dt="2023-12-20T16:53:03.582" v="483" actId="14100"/>
          <ac:picMkLst>
            <pc:docMk/>
            <pc:sldMk cId="2999533080" sldId="274"/>
            <ac:picMk id="4" creationId="{736DC57C-6EED-2C18-8B86-595C9AAAC30A}"/>
          </ac:picMkLst>
        </pc:picChg>
        <pc:picChg chg="mod">
          <ac:chgData name="Praveen Kumar Sukumaran" userId="4daaeeadf318e2aa" providerId="LiveId" clId="{78F29028-70C0-4D3A-9FCD-BA674ADCB8B1}" dt="2023-12-21T11:37:09.667" v="1249" actId="207"/>
          <ac:picMkLst>
            <pc:docMk/>
            <pc:sldMk cId="2999533080" sldId="274"/>
            <ac:picMk id="5" creationId="{F3D62F01-3570-47E7-BD58-A33F86CA1459}"/>
          </ac:picMkLst>
        </pc:picChg>
        <pc:picChg chg="del">
          <ac:chgData name="Praveen Kumar Sukumaran" userId="4daaeeadf318e2aa" providerId="LiveId" clId="{78F29028-70C0-4D3A-9FCD-BA674ADCB8B1}" dt="2023-12-20T16:52:25.300" v="477" actId="478"/>
          <ac:picMkLst>
            <pc:docMk/>
            <pc:sldMk cId="2999533080" sldId="274"/>
            <ac:picMk id="7" creationId="{CBB7D6D9-C9C5-AD09-1B4B-FCC9CF4AD017}"/>
          </ac:picMkLst>
        </pc:picChg>
        <pc:picChg chg="del">
          <ac:chgData name="Praveen Kumar Sukumaran" userId="4daaeeadf318e2aa" providerId="LiveId" clId="{78F29028-70C0-4D3A-9FCD-BA674ADCB8B1}" dt="2023-12-20T16:52:27.426" v="478" actId="478"/>
          <ac:picMkLst>
            <pc:docMk/>
            <pc:sldMk cId="2999533080" sldId="274"/>
            <ac:picMk id="8" creationId="{433C3E32-E45B-09F9-3665-CAF56099E602}"/>
          </ac:picMkLst>
        </pc:picChg>
        <pc:picChg chg="del mod">
          <ac:chgData name="Praveen Kumar Sukumaran" userId="4daaeeadf318e2aa" providerId="LiveId" clId="{78F29028-70C0-4D3A-9FCD-BA674ADCB8B1}" dt="2023-12-20T16:52:29.374" v="480" actId="478"/>
          <ac:picMkLst>
            <pc:docMk/>
            <pc:sldMk cId="2999533080" sldId="274"/>
            <ac:picMk id="9" creationId="{CCE32EA1-2C4D-E8CF-75C0-E54E4C943227}"/>
          </ac:picMkLst>
        </pc:picChg>
        <pc:picChg chg="add mod">
          <ac:chgData name="Praveen Kumar Sukumaran" userId="4daaeeadf318e2aa" providerId="LiveId" clId="{78F29028-70C0-4D3A-9FCD-BA674ADCB8B1}" dt="2023-12-20T16:53:53.830" v="487" actId="14100"/>
          <ac:picMkLst>
            <pc:docMk/>
            <pc:sldMk cId="2999533080" sldId="274"/>
            <ac:picMk id="10" creationId="{817EB323-8B1B-6D05-C864-07941979F376}"/>
          </ac:picMkLst>
        </pc:picChg>
        <pc:picChg chg="add mod">
          <ac:chgData name="Praveen Kumar Sukumaran" userId="4daaeeadf318e2aa" providerId="LiveId" clId="{78F29028-70C0-4D3A-9FCD-BA674ADCB8B1}" dt="2023-12-21T09:56:39.746" v="703" actId="14100"/>
          <ac:picMkLst>
            <pc:docMk/>
            <pc:sldMk cId="2999533080" sldId="274"/>
            <ac:picMk id="12" creationId="{655FEB59-F3E4-68DB-D617-A2996E3A2A07}"/>
          </ac:picMkLst>
        </pc:picChg>
        <pc:picChg chg="add mod">
          <ac:chgData name="Praveen Kumar Sukumaran" userId="4daaeeadf318e2aa" providerId="LiveId" clId="{78F29028-70C0-4D3A-9FCD-BA674ADCB8B1}" dt="2023-12-20T16:56:25.709" v="497" actId="1076"/>
          <ac:picMkLst>
            <pc:docMk/>
            <pc:sldMk cId="2999533080" sldId="274"/>
            <ac:picMk id="14" creationId="{A548EE31-E173-F4AD-CCF7-BA82F731CC4F}"/>
          </ac:picMkLst>
        </pc:picChg>
        <pc:picChg chg="add mod">
          <ac:chgData name="Praveen Kumar Sukumaran" userId="4daaeeadf318e2aa" providerId="LiveId" clId="{78F29028-70C0-4D3A-9FCD-BA674ADCB8B1}" dt="2023-12-21T09:57:35.403" v="708" actId="1076"/>
          <ac:picMkLst>
            <pc:docMk/>
            <pc:sldMk cId="2999533080" sldId="274"/>
            <ac:picMk id="16" creationId="{64141753-1E6D-A585-8A26-617F918C33ED}"/>
          </ac:picMkLst>
        </pc:picChg>
      </pc:sldChg>
      <pc:sldChg chg="addSp delSp modSp add mod setBg">
        <pc:chgData name="Praveen Kumar Sukumaran" userId="4daaeeadf318e2aa" providerId="LiveId" clId="{78F29028-70C0-4D3A-9FCD-BA674ADCB8B1}" dt="2023-12-21T14:14:52.475" v="1844"/>
        <pc:sldMkLst>
          <pc:docMk/>
          <pc:sldMk cId="2405528421" sldId="275"/>
        </pc:sldMkLst>
        <pc:spChg chg="mod">
          <ac:chgData name="Praveen Kumar Sukumaran" userId="4daaeeadf318e2aa" providerId="LiveId" clId="{78F29028-70C0-4D3A-9FCD-BA674ADCB8B1}" dt="2023-12-20T16:57:42.840" v="509" actId="27636"/>
          <ac:spMkLst>
            <pc:docMk/>
            <pc:sldMk cId="2405528421" sldId="275"/>
            <ac:spMk id="2" creationId="{FB4F001B-64F9-495D-AEA3-E3764742F8F4}"/>
          </ac:spMkLst>
        </pc:spChg>
        <pc:picChg chg="add mod">
          <ac:chgData name="Praveen Kumar Sukumaran" userId="4daaeeadf318e2aa" providerId="LiveId" clId="{78F29028-70C0-4D3A-9FCD-BA674ADCB8B1}" dt="2023-12-21T09:56:57.253" v="704" actId="1076"/>
          <ac:picMkLst>
            <pc:docMk/>
            <pc:sldMk cId="2405528421" sldId="275"/>
            <ac:picMk id="4" creationId="{7BAACE72-7CE3-66FE-A0D3-C2643EE70641}"/>
          </ac:picMkLst>
        </pc:picChg>
        <pc:picChg chg="mod">
          <ac:chgData name="Praveen Kumar Sukumaran" userId="4daaeeadf318e2aa" providerId="LiveId" clId="{78F29028-70C0-4D3A-9FCD-BA674ADCB8B1}" dt="2023-12-21T11:37:22.975" v="1253" actId="207"/>
          <ac:picMkLst>
            <pc:docMk/>
            <pc:sldMk cId="2405528421" sldId="275"/>
            <ac:picMk id="5" creationId="{F3D62F01-3570-47E7-BD58-A33F86CA1459}"/>
          </ac:picMkLst>
        </pc:picChg>
        <pc:picChg chg="del">
          <ac:chgData name="Praveen Kumar Sukumaran" userId="4daaeeadf318e2aa" providerId="LiveId" clId="{78F29028-70C0-4D3A-9FCD-BA674ADCB8B1}" dt="2023-12-20T16:57:51.068" v="510" actId="478"/>
          <ac:picMkLst>
            <pc:docMk/>
            <pc:sldMk cId="2405528421" sldId="275"/>
            <ac:picMk id="7" creationId="{CBB7D6D9-C9C5-AD09-1B4B-FCC9CF4AD017}"/>
          </ac:picMkLst>
        </pc:picChg>
        <pc:picChg chg="del">
          <ac:chgData name="Praveen Kumar Sukumaran" userId="4daaeeadf318e2aa" providerId="LiveId" clId="{78F29028-70C0-4D3A-9FCD-BA674ADCB8B1}" dt="2023-12-20T16:57:53.053" v="511" actId="478"/>
          <ac:picMkLst>
            <pc:docMk/>
            <pc:sldMk cId="2405528421" sldId="275"/>
            <ac:picMk id="8" creationId="{433C3E32-E45B-09F9-3665-CAF56099E602}"/>
          </ac:picMkLst>
        </pc:picChg>
        <pc:picChg chg="del">
          <ac:chgData name="Praveen Kumar Sukumaran" userId="4daaeeadf318e2aa" providerId="LiveId" clId="{78F29028-70C0-4D3A-9FCD-BA674ADCB8B1}" dt="2023-12-20T16:57:54.966" v="512" actId="478"/>
          <ac:picMkLst>
            <pc:docMk/>
            <pc:sldMk cId="2405528421" sldId="275"/>
            <ac:picMk id="9" creationId="{CCE32EA1-2C4D-E8CF-75C0-E54E4C943227}"/>
          </ac:picMkLst>
        </pc:picChg>
        <pc:picChg chg="add mod">
          <ac:chgData name="Praveen Kumar Sukumaran" userId="4daaeeadf318e2aa" providerId="LiveId" clId="{78F29028-70C0-4D3A-9FCD-BA674ADCB8B1}" dt="2023-12-20T17:00:38.558" v="522" actId="14100"/>
          <ac:picMkLst>
            <pc:docMk/>
            <pc:sldMk cId="2405528421" sldId="275"/>
            <ac:picMk id="10" creationId="{C93A5C26-E87F-9DF7-70C8-E9E791F68B68}"/>
          </ac:picMkLst>
        </pc:picChg>
        <pc:picChg chg="add mod">
          <ac:chgData name="Praveen Kumar Sukumaran" userId="4daaeeadf318e2aa" providerId="LiveId" clId="{78F29028-70C0-4D3A-9FCD-BA674ADCB8B1}" dt="2023-12-20T17:01:35.436" v="526" actId="14100"/>
          <ac:picMkLst>
            <pc:docMk/>
            <pc:sldMk cId="2405528421" sldId="275"/>
            <ac:picMk id="12" creationId="{428B4CE8-1F52-36D8-0070-A77E14AA587E}"/>
          </ac:picMkLst>
        </pc:picChg>
        <pc:picChg chg="add mod">
          <ac:chgData name="Praveen Kumar Sukumaran" userId="4daaeeadf318e2aa" providerId="LiveId" clId="{78F29028-70C0-4D3A-9FCD-BA674ADCB8B1}" dt="2023-12-21T09:57:41.079" v="709" actId="108"/>
          <ac:picMkLst>
            <pc:docMk/>
            <pc:sldMk cId="2405528421" sldId="275"/>
            <ac:picMk id="14" creationId="{1B9460F0-6CE3-613D-5590-74EC2BFA3D61}"/>
          </ac:picMkLst>
        </pc:picChg>
      </pc:sldChg>
      <pc:sldChg chg="addSp delSp modSp add mod setBg">
        <pc:chgData name="Praveen Kumar Sukumaran" userId="4daaeeadf318e2aa" providerId="LiveId" clId="{78F29028-70C0-4D3A-9FCD-BA674ADCB8B1}" dt="2023-12-21T14:15:03.161" v="1846" actId="1076"/>
        <pc:sldMkLst>
          <pc:docMk/>
          <pc:sldMk cId="1388958276" sldId="276"/>
        </pc:sldMkLst>
        <pc:spChg chg="mod">
          <ac:chgData name="Praveen Kumar Sukumaran" userId="4daaeeadf318e2aa" providerId="LiveId" clId="{78F29028-70C0-4D3A-9FCD-BA674ADCB8B1}" dt="2023-12-21T11:37:15.937" v="1251" actId="207"/>
          <ac:spMkLst>
            <pc:docMk/>
            <pc:sldMk cId="1388958276" sldId="276"/>
            <ac:spMk id="2" creationId="{FB4F001B-64F9-495D-AEA3-E3764742F8F4}"/>
          </ac:spMkLst>
        </pc:spChg>
        <pc:picChg chg="add mod">
          <ac:chgData name="Praveen Kumar Sukumaran" userId="4daaeeadf318e2aa" providerId="LiveId" clId="{78F29028-70C0-4D3A-9FCD-BA674ADCB8B1}" dt="2023-12-20T17:10:39.605" v="556" actId="1076"/>
          <ac:picMkLst>
            <pc:docMk/>
            <pc:sldMk cId="1388958276" sldId="276"/>
            <ac:picMk id="4" creationId="{9901ED76-3117-FA6A-A10F-AD3750DFCEEC}"/>
          </ac:picMkLst>
        </pc:picChg>
        <pc:picChg chg="mod">
          <ac:chgData name="Praveen Kumar Sukumaran" userId="4daaeeadf318e2aa" providerId="LiveId" clId="{78F29028-70C0-4D3A-9FCD-BA674ADCB8B1}" dt="2023-12-21T11:37:19.417" v="1252" actId="207"/>
          <ac:picMkLst>
            <pc:docMk/>
            <pc:sldMk cId="1388958276" sldId="276"/>
            <ac:picMk id="5" creationId="{F3D62F01-3570-47E7-BD58-A33F86CA1459}"/>
          </ac:picMkLst>
        </pc:picChg>
        <pc:picChg chg="del">
          <ac:chgData name="Praveen Kumar Sukumaran" userId="4daaeeadf318e2aa" providerId="LiveId" clId="{78F29028-70C0-4D3A-9FCD-BA674ADCB8B1}" dt="2023-12-20T17:06:03.387" v="535" actId="478"/>
          <ac:picMkLst>
            <pc:docMk/>
            <pc:sldMk cId="1388958276" sldId="276"/>
            <ac:picMk id="7" creationId="{CBB7D6D9-C9C5-AD09-1B4B-FCC9CF4AD017}"/>
          </ac:picMkLst>
        </pc:picChg>
        <pc:picChg chg="del">
          <ac:chgData name="Praveen Kumar Sukumaran" userId="4daaeeadf318e2aa" providerId="LiveId" clId="{78F29028-70C0-4D3A-9FCD-BA674ADCB8B1}" dt="2023-12-20T17:06:06.711" v="536" actId="478"/>
          <ac:picMkLst>
            <pc:docMk/>
            <pc:sldMk cId="1388958276" sldId="276"/>
            <ac:picMk id="8" creationId="{433C3E32-E45B-09F9-3665-CAF56099E602}"/>
          </ac:picMkLst>
        </pc:picChg>
        <pc:picChg chg="del">
          <ac:chgData name="Praveen Kumar Sukumaran" userId="4daaeeadf318e2aa" providerId="LiveId" clId="{78F29028-70C0-4D3A-9FCD-BA674ADCB8B1}" dt="2023-12-20T17:06:08.797" v="537" actId="478"/>
          <ac:picMkLst>
            <pc:docMk/>
            <pc:sldMk cId="1388958276" sldId="276"/>
            <ac:picMk id="9" creationId="{CCE32EA1-2C4D-E8CF-75C0-E54E4C943227}"/>
          </ac:picMkLst>
        </pc:picChg>
        <pc:picChg chg="add mod">
          <ac:chgData name="Praveen Kumar Sukumaran" userId="4daaeeadf318e2aa" providerId="LiveId" clId="{78F29028-70C0-4D3A-9FCD-BA674ADCB8B1}" dt="2023-12-20T17:10:24.581" v="553" actId="1076"/>
          <ac:picMkLst>
            <pc:docMk/>
            <pc:sldMk cId="1388958276" sldId="276"/>
            <ac:picMk id="10" creationId="{8E7B57C3-F501-F95F-ED33-8441C2490389}"/>
          </ac:picMkLst>
        </pc:picChg>
        <pc:picChg chg="add mod">
          <ac:chgData name="Praveen Kumar Sukumaran" userId="4daaeeadf318e2aa" providerId="LiveId" clId="{78F29028-70C0-4D3A-9FCD-BA674ADCB8B1}" dt="2023-12-20T17:10:26.171" v="554" actId="1076"/>
          <ac:picMkLst>
            <pc:docMk/>
            <pc:sldMk cId="1388958276" sldId="276"/>
            <ac:picMk id="12" creationId="{39CB0F8E-7C4A-66CE-E9C8-08902246D082}"/>
          </ac:picMkLst>
        </pc:picChg>
        <pc:picChg chg="add mod">
          <ac:chgData name="Praveen Kumar Sukumaran" userId="4daaeeadf318e2aa" providerId="LiveId" clId="{78F29028-70C0-4D3A-9FCD-BA674ADCB8B1}" dt="2023-12-21T14:15:03.161" v="1846" actId="1076"/>
          <ac:picMkLst>
            <pc:docMk/>
            <pc:sldMk cId="1388958276" sldId="276"/>
            <ac:picMk id="13" creationId="{7BDF962A-4E0A-9717-F4AF-F926337B498F}"/>
          </ac:picMkLst>
        </pc:picChg>
      </pc:sldChg>
      <pc:sldChg chg="addSp delSp modSp add mod setBg delDesignElem">
        <pc:chgData name="Praveen Kumar Sukumaran" userId="4daaeeadf318e2aa" providerId="LiveId" clId="{78F29028-70C0-4D3A-9FCD-BA674ADCB8B1}" dt="2023-12-21T14:15:14.424" v="1847"/>
        <pc:sldMkLst>
          <pc:docMk/>
          <pc:sldMk cId="3177820560" sldId="277"/>
        </pc:sldMkLst>
        <pc:spChg chg="del mod">
          <ac:chgData name="Praveen Kumar Sukumaran" userId="4daaeeadf318e2aa" providerId="LiveId" clId="{78F29028-70C0-4D3A-9FCD-BA674ADCB8B1}" dt="2023-12-21T09:33:47.927" v="559"/>
          <ac:spMkLst>
            <pc:docMk/>
            <pc:sldMk cId="3177820560" sldId="277"/>
            <ac:spMk id="2" creationId="{FB4F001B-64F9-495D-AEA3-E3764742F8F4}"/>
          </ac:spMkLst>
        </pc:spChg>
        <pc:spChg chg="add del mod">
          <ac:chgData name="Praveen Kumar Sukumaran" userId="4daaeeadf318e2aa" providerId="LiveId" clId="{78F29028-70C0-4D3A-9FCD-BA674ADCB8B1}" dt="2023-12-21T09:33:55.033" v="561" actId="478"/>
          <ac:spMkLst>
            <pc:docMk/>
            <pc:sldMk cId="3177820560" sldId="277"/>
            <ac:spMk id="3" creationId="{767E9303-FA1E-8750-598E-AA87F6B7D20D}"/>
          </ac:spMkLst>
        </pc:spChg>
        <pc:spChg chg="add del mod">
          <ac:chgData name="Praveen Kumar Sukumaran" userId="4daaeeadf318e2aa" providerId="LiveId" clId="{78F29028-70C0-4D3A-9FCD-BA674ADCB8B1}" dt="2023-12-21T09:34:09.549" v="562" actId="478"/>
          <ac:spMkLst>
            <pc:docMk/>
            <pc:sldMk cId="3177820560" sldId="277"/>
            <ac:spMk id="4" creationId="{0F3E265C-6268-E2C3-A964-ECA2F72C7DF8}"/>
          </ac:spMkLst>
        </pc:spChg>
        <pc:spChg chg="add del mod">
          <ac:chgData name="Praveen Kumar Sukumaran" userId="4daaeeadf318e2aa" providerId="LiveId" clId="{78F29028-70C0-4D3A-9FCD-BA674ADCB8B1}" dt="2023-12-21T09:36:55.166" v="606" actId="688"/>
          <ac:spMkLst>
            <pc:docMk/>
            <pc:sldMk cId="3177820560" sldId="277"/>
            <ac:spMk id="6" creationId="{E4216F1F-AC65-8EFB-DE8D-3FD5D8E4E68E}"/>
          </ac:spMkLst>
        </pc:spChg>
        <pc:spChg chg="add del">
          <ac:chgData name="Praveen Kumar Sukumaran" userId="4daaeeadf318e2aa" providerId="LiveId" clId="{78F29028-70C0-4D3A-9FCD-BA674ADCB8B1}" dt="2023-12-21T09:34:24.344" v="565"/>
          <ac:spMkLst>
            <pc:docMk/>
            <pc:sldMk cId="3177820560" sldId="277"/>
            <ac:spMk id="10" creationId="{FC8405EE-40BE-3A1D-3E39-C2E2A9994E8A}"/>
          </ac:spMkLst>
        </pc:spChg>
        <pc:spChg chg="add del mod">
          <ac:chgData name="Praveen Kumar Sukumaran" userId="4daaeeadf318e2aa" providerId="LiveId" clId="{78F29028-70C0-4D3A-9FCD-BA674ADCB8B1}" dt="2023-12-21T09:34:40.079" v="570"/>
          <ac:spMkLst>
            <pc:docMk/>
            <pc:sldMk cId="3177820560" sldId="277"/>
            <ac:spMk id="11" creationId="{252405C8-A840-AA37-3A92-8FF8EDD213D4}"/>
          </ac:spMkLst>
        </pc:spChg>
        <pc:spChg chg="add del mod">
          <ac:chgData name="Praveen Kumar Sukumaran" userId="4daaeeadf318e2aa" providerId="LiveId" clId="{78F29028-70C0-4D3A-9FCD-BA674ADCB8B1}" dt="2023-12-21T09:34:43.380" v="574"/>
          <ac:spMkLst>
            <pc:docMk/>
            <pc:sldMk cId="3177820560" sldId="277"/>
            <ac:spMk id="12" creationId="{2D2D014D-C920-005E-3DB3-B9139B39F8D4}"/>
          </ac:spMkLst>
        </pc:spChg>
        <pc:spChg chg="del">
          <ac:chgData name="Praveen Kumar Sukumaran" userId="4daaeeadf318e2aa" providerId="LiveId" clId="{78F29028-70C0-4D3A-9FCD-BA674ADCB8B1}" dt="2023-12-21T09:59:23.890" v="719"/>
          <ac:spMkLst>
            <pc:docMk/>
            <pc:sldMk cId="3177820560" sldId="277"/>
            <ac:spMk id="58" creationId="{221A9CB9-F531-48D3-A506-95FE2534D460}"/>
          </ac:spMkLst>
        </pc:spChg>
        <pc:spChg chg="del">
          <ac:chgData name="Praveen Kumar Sukumaran" userId="4daaeeadf318e2aa" providerId="LiveId" clId="{78F29028-70C0-4D3A-9FCD-BA674ADCB8B1}" dt="2023-12-21T09:59:23.890" v="719"/>
          <ac:spMkLst>
            <pc:docMk/>
            <pc:sldMk cId="3177820560" sldId="277"/>
            <ac:spMk id="60" creationId="{8FD39BF5-DFD4-40A5-8009-2EA1391ABAD3}"/>
          </ac:spMkLst>
        </pc:spChg>
        <pc:grpChg chg="del">
          <ac:chgData name="Praveen Kumar Sukumaran" userId="4daaeeadf318e2aa" providerId="LiveId" clId="{78F29028-70C0-4D3A-9FCD-BA674ADCB8B1}" dt="2023-12-21T09:59:23.890" v="719"/>
          <ac:grpSpMkLst>
            <pc:docMk/>
            <pc:sldMk cId="3177820560" sldId="277"/>
            <ac:grpSpMk id="62" creationId="{3A0F723F-8F96-43F7-9D99-0D837624E1A8}"/>
          </ac:grpSpMkLst>
        </pc:grpChg>
        <pc:picChg chg="mod">
          <ac:chgData name="Praveen Kumar Sukumaran" userId="4daaeeadf318e2aa" providerId="LiveId" clId="{78F29028-70C0-4D3A-9FCD-BA674ADCB8B1}" dt="2023-12-21T10:22:54.623" v="879" actId="207"/>
          <ac:picMkLst>
            <pc:docMk/>
            <pc:sldMk cId="3177820560" sldId="277"/>
            <ac:picMk id="5" creationId="{F3D62F01-3570-47E7-BD58-A33F86CA1459}"/>
          </ac:picMkLst>
        </pc:picChg>
        <pc:picChg chg="del mod">
          <ac:chgData name="Praveen Kumar Sukumaran" userId="4daaeeadf318e2aa" providerId="LiveId" clId="{78F29028-70C0-4D3A-9FCD-BA674ADCB8B1}" dt="2023-12-21T09:37:00.259" v="607" actId="478"/>
          <ac:picMkLst>
            <pc:docMk/>
            <pc:sldMk cId="3177820560" sldId="277"/>
            <ac:picMk id="7" creationId="{CBB7D6D9-C9C5-AD09-1B4B-FCC9CF4AD017}"/>
          </ac:picMkLst>
        </pc:picChg>
        <pc:picChg chg="del mod">
          <ac:chgData name="Praveen Kumar Sukumaran" userId="4daaeeadf318e2aa" providerId="LiveId" clId="{78F29028-70C0-4D3A-9FCD-BA674ADCB8B1}" dt="2023-12-21T09:37:01.749" v="609" actId="478"/>
          <ac:picMkLst>
            <pc:docMk/>
            <pc:sldMk cId="3177820560" sldId="277"/>
            <ac:picMk id="8" creationId="{433C3E32-E45B-09F9-3665-CAF56099E602}"/>
          </ac:picMkLst>
        </pc:picChg>
        <pc:picChg chg="del">
          <ac:chgData name="Praveen Kumar Sukumaran" userId="4daaeeadf318e2aa" providerId="LiveId" clId="{78F29028-70C0-4D3A-9FCD-BA674ADCB8B1}" dt="2023-12-21T09:37:03.048" v="610" actId="478"/>
          <ac:picMkLst>
            <pc:docMk/>
            <pc:sldMk cId="3177820560" sldId="277"/>
            <ac:picMk id="9" creationId="{CCE32EA1-2C4D-E8CF-75C0-E54E4C943227}"/>
          </ac:picMkLst>
        </pc:picChg>
        <pc:picChg chg="add mod">
          <ac:chgData name="Praveen Kumar Sukumaran" userId="4daaeeadf318e2aa" providerId="LiveId" clId="{78F29028-70C0-4D3A-9FCD-BA674ADCB8B1}" dt="2023-12-21T09:38:02.753" v="615" actId="14100"/>
          <ac:picMkLst>
            <pc:docMk/>
            <pc:sldMk cId="3177820560" sldId="277"/>
            <ac:picMk id="14" creationId="{0E9A7804-15F7-9C7B-B494-54B47D79E3A6}"/>
          </ac:picMkLst>
        </pc:picChg>
        <pc:picChg chg="add mod">
          <ac:chgData name="Praveen Kumar Sukumaran" userId="4daaeeadf318e2aa" providerId="LiveId" clId="{78F29028-70C0-4D3A-9FCD-BA674ADCB8B1}" dt="2023-12-21T09:38:13.652" v="618" actId="14100"/>
          <ac:picMkLst>
            <pc:docMk/>
            <pc:sldMk cId="3177820560" sldId="277"/>
            <ac:picMk id="16" creationId="{032636C4-0F96-152C-0CBC-4020BC7ABCE6}"/>
          </ac:picMkLst>
        </pc:picChg>
        <pc:picChg chg="add mod">
          <ac:chgData name="Praveen Kumar Sukumaran" userId="4daaeeadf318e2aa" providerId="LiveId" clId="{78F29028-70C0-4D3A-9FCD-BA674ADCB8B1}" dt="2023-12-21T09:39:46.081" v="622" actId="1076"/>
          <ac:picMkLst>
            <pc:docMk/>
            <pc:sldMk cId="3177820560" sldId="277"/>
            <ac:picMk id="18" creationId="{CFBA5E45-508E-E15B-1936-EB0A97CA5D9F}"/>
          </ac:picMkLst>
        </pc:picChg>
        <pc:picChg chg="add mod">
          <ac:chgData name="Praveen Kumar Sukumaran" userId="4daaeeadf318e2aa" providerId="LiveId" clId="{78F29028-70C0-4D3A-9FCD-BA674ADCB8B1}" dt="2023-12-21T09:40:01.250" v="625" actId="1076"/>
          <ac:picMkLst>
            <pc:docMk/>
            <pc:sldMk cId="3177820560" sldId="277"/>
            <ac:picMk id="20" creationId="{7698783B-1FBE-9976-EBE7-D5CFAD21822B}"/>
          </ac:picMkLst>
        </pc:picChg>
        <pc:picChg chg="add mod">
          <ac:chgData name="Praveen Kumar Sukumaran" userId="4daaeeadf318e2aa" providerId="LiveId" clId="{78F29028-70C0-4D3A-9FCD-BA674ADCB8B1}" dt="2023-12-21T10:01:37.945" v="733" actId="1076"/>
          <ac:picMkLst>
            <pc:docMk/>
            <pc:sldMk cId="3177820560" sldId="277"/>
            <ac:picMk id="22" creationId="{7F6D48B1-55F5-A750-E2F2-ACB84B49A8D4}"/>
          </ac:picMkLst>
        </pc:picChg>
        <pc:picChg chg="del">
          <ac:chgData name="Praveen Kumar Sukumaran" userId="4daaeeadf318e2aa" providerId="LiveId" clId="{78F29028-70C0-4D3A-9FCD-BA674ADCB8B1}" dt="2023-12-21T09:59:23.890" v="719"/>
          <ac:picMkLst>
            <pc:docMk/>
            <pc:sldMk cId="3177820560" sldId="277"/>
            <ac:picMk id="54" creationId="{D5E3CF8B-6090-4FFC-B9BE-6FF60AEE4B71}"/>
          </ac:picMkLst>
        </pc:picChg>
        <pc:cxnChg chg="del">
          <ac:chgData name="Praveen Kumar Sukumaran" userId="4daaeeadf318e2aa" providerId="LiveId" clId="{78F29028-70C0-4D3A-9FCD-BA674ADCB8B1}" dt="2023-12-21T09:59:23.890" v="719"/>
          <ac:cxnSpMkLst>
            <pc:docMk/>
            <pc:sldMk cId="3177820560" sldId="277"/>
            <ac:cxnSpMk id="56" creationId="{F444405B-FBD8-46A8-84D6-CE72780146FE}"/>
          </ac:cxnSpMkLst>
        </pc:cxnChg>
        <pc:cxnChg chg="del">
          <ac:chgData name="Praveen Kumar Sukumaran" userId="4daaeeadf318e2aa" providerId="LiveId" clId="{78F29028-70C0-4D3A-9FCD-BA674ADCB8B1}" dt="2023-12-21T09:59:23.890" v="719"/>
          <ac:cxnSpMkLst>
            <pc:docMk/>
            <pc:sldMk cId="3177820560" sldId="277"/>
            <ac:cxnSpMk id="76" creationId="{9135029A-5B59-4B80-8F56-B7BB132D670A}"/>
          </ac:cxnSpMkLst>
        </pc:cxnChg>
      </pc:sldChg>
      <pc:sldChg chg="addSp delSp modSp add mod setBg">
        <pc:chgData name="Praveen Kumar Sukumaran" userId="4daaeeadf318e2aa" providerId="LiveId" clId="{78F29028-70C0-4D3A-9FCD-BA674ADCB8B1}" dt="2023-12-21T14:15:23.462" v="1848"/>
        <pc:sldMkLst>
          <pc:docMk/>
          <pc:sldMk cId="785206661" sldId="278"/>
        </pc:sldMkLst>
        <pc:spChg chg="mod">
          <ac:chgData name="Praveen Kumar Sukumaran" userId="4daaeeadf318e2aa" providerId="LiveId" clId="{78F29028-70C0-4D3A-9FCD-BA674ADCB8B1}" dt="2023-12-21T10:03:09.882" v="748" actId="20577"/>
          <ac:spMkLst>
            <pc:docMk/>
            <pc:sldMk cId="785206661" sldId="278"/>
            <ac:spMk id="2" creationId="{FB4F001B-64F9-495D-AEA3-E3764742F8F4}"/>
          </ac:spMkLst>
        </pc:spChg>
        <pc:picChg chg="add mod">
          <ac:chgData name="Praveen Kumar Sukumaran" userId="4daaeeadf318e2aa" providerId="LiveId" clId="{78F29028-70C0-4D3A-9FCD-BA674ADCB8B1}" dt="2023-12-21T10:06:58.371" v="769" actId="1076"/>
          <ac:picMkLst>
            <pc:docMk/>
            <pc:sldMk cId="785206661" sldId="278"/>
            <ac:picMk id="4" creationId="{BEA4F2A1-2FF7-5864-081C-9A79BC64F7FF}"/>
          </ac:picMkLst>
        </pc:picChg>
        <pc:picChg chg="mod">
          <ac:chgData name="Praveen Kumar Sukumaran" userId="4daaeeadf318e2aa" providerId="LiveId" clId="{78F29028-70C0-4D3A-9FCD-BA674ADCB8B1}" dt="2023-12-21T10:22:44.227" v="878" actId="207"/>
          <ac:picMkLst>
            <pc:docMk/>
            <pc:sldMk cId="785206661" sldId="278"/>
            <ac:picMk id="5" creationId="{F3D62F01-3570-47E7-BD58-A33F86CA1459}"/>
          </ac:picMkLst>
        </pc:picChg>
        <pc:picChg chg="del">
          <ac:chgData name="Praveen Kumar Sukumaran" userId="4daaeeadf318e2aa" providerId="LiveId" clId="{78F29028-70C0-4D3A-9FCD-BA674ADCB8B1}" dt="2023-12-21T10:00:52.819" v="727" actId="478"/>
          <ac:picMkLst>
            <pc:docMk/>
            <pc:sldMk cId="785206661" sldId="278"/>
            <ac:picMk id="7" creationId="{CBB7D6D9-C9C5-AD09-1B4B-FCC9CF4AD017}"/>
          </ac:picMkLst>
        </pc:picChg>
        <pc:picChg chg="del">
          <ac:chgData name="Praveen Kumar Sukumaran" userId="4daaeeadf318e2aa" providerId="LiveId" clId="{78F29028-70C0-4D3A-9FCD-BA674ADCB8B1}" dt="2023-12-21T10:00:53.848" v="728" actId="478"/>
          <ac:picMkLst>
            <pc:docMk/>
            <pc:sldMk cId="785206661" sldId="278"/>
            <ac:picMk id="8" creationId="{433C3E32-E45B-09F9-3665-CAF56099E602}"/>
          </ac:picMkLst>
        </pc:picChg>
        <pc:picChg chg="del">
          <ac:chgData name="Praveen Kumar Sukumaran" userId="4daaeeadf318e2aa" providerId="LiveId" clId="{78F29028-70C0-4D3A-9FCD-BA674ADCB8B1}" dt="2023-12-21T10:00:54.611" v="729" actId="478"/>
          <ac:picMkLst>
            <pc:docMk/>
            <pc:sldMk cId="785206661" sldId="278"/>
            <ac:picMk id="9" creationId="{CCE32EA1-2C4D-E8CF-75C0-E54E4C943227}"/>
          </ac:picMkLst>
        </pc:picChg>
        <pc:picChg chg="add mod">
          <ac:chgData name="Praveen Kumar Sukumaran" userId="4daaeeadf318e2aa" providerId="LiveId" clId="{78F29028-70C0-4D3A-9FCD-BA674ADCB8B1}" dt="2023-12-21T10:03:46.969" v="752" actId="14100"/>
          <ac:picMkLst>
            <pc:docMk/>
            <pc:sldMk cId="785206661" sldId="278"/>
            <ac:picMk id="10" creationId="{3CFC3141-80A0-A319-1773-F944B03AE55C}"/>
          </ac:picMkLst>
        </pc:picChg>
        <pc:picChg chg="add mod">
          <ac:chgData name="Praveen Kumar Sukumaran" userId="4daaeeadf318e2aa" providerId="LiveId" clId="{78F29028-70C0-4D3A-9FCD-BA674ADCB8B1}" dt="2023-12-21T10:05:14.351" v="756" actId="14100"/>
          <ac:picMkLst>
            <pc:docMk/>
            <pc:sldMk cId="785206661" sldId="278"/>
            <ac:picMk id="12" creationId="{47F6B3A2-E993-CAD1-0CE9-647BBB8993CE}"/>
          </ac:picMkLst>
        </pc:picChg>
        <pc:picChg chg="add mod">
          <ac:chgData name="Praveen Kumar Sukumaran" userId="4daaeeadf318e2aa" providerId="LiveId" clId="{78F29028-70C0-4D3A-9FCD-BA674ADCB8B1}" dt="2023-12-21T10:05:45.956" v="762" actId="14100"/>
          <ac:picMkLst>
            <pc:docMk/>
            <pc:sldMk cId="785206661" sldId="278"/>
            <ac:picMk id="14" creationId="{4B6CF370-1958-770C-BC9B-853A13FDDED1}"/>
          </ac:picMkLst>
        </pc:picChg>
      </pc:sldChg>
      <pc:sldChg chg="addSp delSp modSp add mod setBg">
        <pc:chgData name="Praveen Kumar Sukumaran" userId="4daaeeadf318e2aa" providerId="LiveId" clId="{78F29028-70C0-4D3A-9FCD-BA674ADCB8B1}" dt="2023-12-21T14:59:34.836" v="2099"/>
        <pc:sldMkLst>
          <pc:docMk/>
          <pc:sldMk cId="44728513" sldId="279"/>
        </pc:sldMkLst>
        <pc:spChg chg="del mod">
          <ac:chgData name="Praveen Kumar Sukumaran" userId="4daaeeadf318e2aa" providerId="LiveId" clId="{78F29028-70C0-4D3A-9FCD-BA674ADCB8B1}" dt="2023-12-21T10:09:55.840" v="782"/>
          <ac:spMkLst>
            <pc:docMk/>
            <pc:sldMk cId="44728513" sldId="279"/>
            <ac:spMk id="2" creationId="{FB4F001B-64F9-495D-AEA3-E3764742F8F4}"/>
          </ac:spMkLst>
        </pc:spChg>
        <pc:spChg chg="add del mod">
          <ac:chgData name="Praveen Kumar Sukumaran" userId="4daaeeadf318e2aa" providerId="LiveId" clId="{78F29028-70C0-4D3A-9FCD-BA674ADCB8B1}" dt="2023-12-21T10:10:51.303" v="792" actId="478"/>
          <ac:spMkLst>
            <pc:docMk/>
            <pc:sldMk cId="44728513" sldId="279"/>
            <ac:spMk id="13" creationId="{1C9A8434-0E39-6A78-F36F-3993AEB875AB}"/>
          </ac:spMkLst>
        </pc:spChg>
        <pc:spChg chg="add del mod">
          <ac:chgData name="Praveen Kumar Sukumaran" userId="4daaeeadf318e2aa" providerId="LiveId" clId="{78F29028-70C0-4D3A-9FCD-BA674ADCB8B1}" dt="2023-12-21T10:10:03.892" v="783" actId="478"/>
          <ac:spMkLst>
            <pc:docMk/>
            <pc:sldMk cId="44728513" sldId="279"/>
            <ac:spMk id="14" creationId="{49F7F71C-F9EA-4F99-2DCD-0D7A3C37F684}"/>
          </ac:spMkLst>
        </pc:spChg>
        <pc:spChg chg="add del mod">
          <ac:chgData name="Praveen Kumar Sukumaran" userId="4daaeeadf318e2aa" providerId="LiveId" clId="{78F29028-70C0-4D3A-9FCD-BA674ADCB8B1}" dt="2023-12-21T10:10:07.683" v="784"/>
          <ac:spMkLst>
            <pc:docMk/>
            <pc:sldMk cId="44728513" sldId="279"/>
            <ac:spMk id="15" creationId="{79DF2D8E-0ED2-BC59-98CC-9B9DE7C6487F}"/>
          </ac:spMkLst>
        </pc:spChg>
        <pc:spChg chg="add del mod">
          <ac:chgData name="Praveen Kumar Sukumaran" userId="4daaeeadf318e2aa" providerId="LiveId" clId="{78F29028-70C0-4D3A-9FCD-BA674ADCB8B1}" dt="2023-12-21T10:10:12.517" v="785" actId="478"/>
          <ac:spMkLst>
            <pc:docMk/>
            <pc:sldMk cId="44728513" sldId="279"/>
            <ac:spMk id="16" creationId="{567CA24F-45CD-7DFB-7994-F8791B4E9638}"/>
          </ac:spMkLst>
        </pc:spChg>
        <pc:spChg chg="add del mod">
          <ac:chgData name="Praveen Kumar Sukumaran" userId="4daaeeadf318e2aa" providerId="LiveId" clId="{78F29028-70C0-4D3A-9FCD-BA674ADCB8B1}" dt="2023-12-21T10:10:26.795" v="787"/>
          <ac:spMkLst>
            <pc:docMk/>
            <pc:sldMk cId="44728513" sldId="279"/>
            <ac:spMk id="17" creationId="{D1A5AB3B-A2BA-375A-597C-1E7E92EB55DF}"/>
          </ac:spMkLst>
        </pc:spChg>
        <pc:spChg chg="add mod">
          <ac:chgData name="Praveen Kumar Sukumaran" userId="4daaeeadf318e2aa" providerId="LiveId" clId="{78F29028-70C0-4D3A-9FCD-BA674ADCB8B1}" dt="2023-12-21T10:11:26.713" v="801" actId="20577"/>
          <ac:spMkLst>
            <pc:docMk/>
            <pc:sldMk cId="44728513" sldId="279"/>
            <ac:spMk id="18" creationId="{2A39DACB-68D1-1368-2A01-E4BF6440F903}"/>
          </ac:spMkLst>
        </pc:spChg>
        <pc:picChg chg="add mod">
          <ac:chgData name="Praveen Kumar Sukumaran" userId="4daaeeadf318e2aa" providerId="LiveId" clId="{78F29028-70C0-4D3A-9FCD-BA674ADCB8B1}" dt="2023-12-21T10:07:02.425" v="770" actId="108"/>
          <ac:picMkLst>
            <pc:docMk/>
            <pc:sldMk cId="44728513" sldId="279"/>
            <ac:picMk id="4" creationId="{BC5390FE-AC75-174D-3D8C-D99B052DE86C}"/>
          </ac:picMkLst>
        </pc:picChg>
        <pc:picChg chg="mod">
          <ac:chgData name="Praveen Kumar Sukumaran" userId="4daaeeadf318e2aa" providerId="LiveId" clId="{78F29028-70C0-4D3A-9FCD-BA674ADCB8B1}" dt="2023-12-21T10:22:37.453" v="877" actId="207"/>
          <ac:picMkLst>
            <pc:docMk/>
            <pc:sldMk cId="44728513" sldId="279"/>
            <ac:picMk id="5" creationId="{F3D62F01-3570-47E7-BD58-A33F86CA1459}"/>
          </ac:picMkLst>
        </pc:picChg>
        <pc:picChg chg="del">
          <ac:chgData name="Praveen Kumar Sukumaran" userId="4daaeeadf318e2aa" providerId="LiveId" clId="{78F29028-70C0-4D3A-9FCD-BA674ADCB8B1}" dt="2023-12-21T10:08:46.418" v="772" actId="478"/>
          <ac:picMkLst>
            <pc:docMk/>
            <pc:sldMk cId="44728513" sldId="279"/>
            <ac:picMk id="7" creationId="{CBB7D6D9-C9C5-AD09-1B4B-FCC9CF4AD017}"/>
          </ac:picMkLst>
        </pc:picChg>
        <pc:picChg chg="del">
          <ac:chgData name="Praveen Kumar Sukumaran" userId="4daaeeadf318e2aa" providerId="LiveId" clId="{78F29028-70C0-4D3A-9FCD-BA674ADCB8B1}" dt="2023-12-21T10:08:49.732" v="774" actId="478"/>
          <ac:picMkLst>
            <pc:docMk/>
            <pc:sldMk cId="44728513" sldId="279"/>
            <ac:picMk id="8" creationId="{433C3E32-E45B-09F9-3665-CAF56099E602}"/>
          </ac:picMkLst>
        </pc:picChg>
        <pc:picChg chg="del">
          <ac:chgData name="Praveen Kumar Sukumaran" userId="4daaeeadf318e2aa" providerId="LiveId" clId="{78F29028-70C0-4D3A-9FCD-BA674ADCB8B1}" dt="2023-12-21T10:08:51.322" v="775" actId="478"/>
          <ac:picMkLst>
            <pc:docMk/>
            <pc:sldMk cId="44728513" sldId="279"/>
            <ac:picMk id="9" creationId="{CCE32EA1-2C4D-E8CF-75C0-E54E4C943227}"/>
          </ac:picMkLst>
        </pc:picChg>
        <pc:picChg chg="add mod">
          <ac:chgData name="Praveen Kumar Sukumaran" userId="4daaeeadf318e2aa" providerId="LiveId" clId="{78F29028-70C0-4D3A-9FCD-BA674ADCB8B1}" dt="2023-12-21T10:11:59.932" v="807" actId="1076"/>
          <ac:picMkLst>
            <pc:docMk/>
            <pc:sldMk cId="44728513" sldId="279"/>
            <ac:picMk id="10" creationId="{EB41F9F4-1070-8370-5D8D-370B28BA9670}"/>
          </ac:picMkLst>
        </pc:picChg>
        <pc:picChg chg="add mod">
          <ac:chgData name="Praveen Kumar Sukumaran" userId="4daaeeadf318e2aa" providerId="LiveId" clId="{78F29028-70C0-4D3A-9FCD-BA674ADCB8B1}" dt="2023-12-21T10:09:19.562" v="780" actId="1076"/>
          <ac:picMkLst>
            <pc:docMk/>
            <pc:sldMk cId="44728513" sldId="279"/>
            <ac:picMk id="12" creationId="{80AADA73-388D-7770-B2E0-028753F23742}"/>
          </ac:picMkLst>
        </pc:picChg>
        <pc:picChg chg="add mod">
          <ac:chgData name="Praveen Kumar Sukumaran" userId="4daaeeadf318e2aa" providerId="LiveId" clId="{78F29028-70C0-4D3A-9FCD-BA674ADCB8B1}" dt="2023-12-21T10:11:53.775" v="805" actId="1076"/>
          <ac:picMkLst>
            <pc:docMk/>
            <pc:sldMk cId="44728513" sldId="279"/>
            <ac:picMk id="20" creationId="{49B323CA-51BB-DFCF-3C49-FE88669DCF70}"/>
          </ac:picMkLst>
        </pc:picChg>
      </pc:sldChg>
      <pc:sldChg chg="addSp delSp modSp add mod setBg">
        <pc:chgData name="Praveen Kumar Sukumaran" userId="4daaeeadf318e2aa" providerId="LiveId" clId="{78F29028-70C0-4D3A-9FCD-BA674ADCB8B1}" dt="2023-12-21T14:15:27.773" v="1849"/>
        <pc:sldMkLst>
          <pc:docMk/>
          <pc:sldMk cId="1934636955" sldId="280"/>
        </pc:sldMkLst>
        <pc:spChg chg="mod">
          <ac:chgData name="Praveen Kumar Sukumaran" userId="4daaeeadf318e2aa" providerId="LiveId" clId="{78F29028-70C0-4D3A-9FCD-BA674ADCB8B1}" dt="2023-12-21T10:18:52.778" v="845" actId="1076"/>
          <ac:spMkLst>
            <pc:docMk/>
            <pc:sldMk cId="1934636955" sldId="280"/>
            <ac:spMk id="2" creationId="{FB4F001B-64F9-495D-AEA3-E3764742F8F4}"/>
          </ac:spMkLst>
        </pc:spChg>
        <pc:spChg chg="add del mod">
          <ac:chgData name="Praveen Kumar Sukumaran" userId="4daaeeadf318e2aa" providerId="LiveId" clId="{78F29028-70C0-4D3A-9FCD-BA674ADCB8B1}" dt="2023-12-21T10:18:27.044" v="838"/>
          <ac:spMkLst>
            <pc:docMk/>
            <pc:sldMk cId="1934636955" sldId="280"/>
            <ac:spMk id="14" creationId="{935AC144-A4CA-626E-5F3E-F93F132AC6AA}"/>
          </ac:spMkLst>
        </pc:spChg>
        <pc:picChg chg="add mod">
          <ac:chgData name="Praveen Kumar Sukumaran" userId="4daaeeadf318e2aa" providerId="LiveId" clId="{78F29028-70C0-4D3A-9FCD-BA674ADCB8B1}" dt="2023-12-21T10:13:25.772" v="820" actId="1076"/>
          <ac:picMkLst>
            <pc:docMk/>
            <pc:sldMk cId="1934636955" sldId="280"/>
            <ac:picMk id="4" creationId="{8C8CE076-F6CB-8481-CCB8-E98518C39277}"/>
          </ac:picMkLst>
        </pc:picChg>
        <pc:picChg chg="mod">
          <ac:chgData name="Praveen Kumar Sukumaran" userId="4daaeeadf318e2aa" providerId="LiveId" clId="{78F29028-70C0-4D3A-9FCD-BA674ADCB8B1}" dt="2023-12-21T10:22:20.342" v="876" actId="207"/>
          <ac:picMkLst>
            <pc:docMk/>
            <pc:sldMk cId="1934636955" sldId="280"/>
            <ac:picMk id="5" creationId="{F3D62F01-3570-47E7-BD58-A33F86CA1459}"/>
          </ac:picMkLst>
        </pc:picChg>
        <pc:picChg chg="del">
          <ac:chgData name="Praveen Kumar Sukumaran" userId="4daaeeadf318e2aa" providerId="LiveId" clId="{78F29028-70C0-4D3A-9FCD-BA674ADCB8B1}" dt="2023-12-21T10:13:31.622" v="821" actId="478"/>
          <ac:picMkLst>
            <pc:docMk/>
            <pc:sldMk cId="1934636955" sldId="280"/>
            <ac:picMk id="7" creationId="{CBB7D6D9-C9C5-AD09-1B4B-FCC9CF4AD017}"/>
          </ac:picMkLst>
        </pc:picChg>
        <pc:picChg chg="del">
          <ac:chgData name="Praveen Kumar Sukumaran" userId="4daaeeadf318e2aa" providerId="LiveId" clId="{78F29028-70C0-4D3A-9FCD-BA674ADCB8B1}" dt="2023-12-21T10:13:33.101" v="822" actId="478"/>
          <ac:picMkLst>
            <pc:docMk/>
            <pc:sldMk cId="1934636955" sldId="280"/>
            <ac:picMk id="8" creationId="{433C3E32-E45B-09F9-3665-CAF56099E602}"/>
          </ac:picMkLst>
        </pc:picChg>
        <pc:picChg chg="del">
          <ac:chgData name="Praveen Kumar Sukumaran" userId="4daaeeadf318e2aa" providerId="LiveId" clId="{78F29028-70C0-4D3A-9FCD-BA674ADCB8B1}" dt="2023-12-21T10:13:34.866" v="823" actId="478"/>
          <ac:picMkLst>
            <pc:docMk/>
            <pc:sldMk cId="1934636955" sldId="280"/>
            <ac:picMk id="9" creationId="{CCE32EA1-2C4D-E8CF-75C0-E54E4C943227}"/>
          </ac:picMkLst>
        </pc:picChg>
        <pc:picChg chg="add mod">
          <ac:chgData name="Praveen Kumar Sukumaran" userId="4daaeeadf318e2aa" providerId="LiveId" clId="{78F29028-70C0-4D3A-9FCD-BA674ADCB8B1}" dt="2023-12-21T10:15:24.323" v="825" actId="1076"/>
          <ac:picMkLst>
            <pc:docMk/>
            <pc:sldMk cId="1934636955" sldId="280"/>
            <ac:picMk id="10" creationId="{B2F2F21E-977F-ACCF-4C87-3A6A642A5B7A}"/>
          </ac:picMkLst>
        </pc:picChg>
        <pc:picChg chg="add mod">
          <ac:chgData name="Praveen Kumar Sukumaran" userId="4daaeeadf318e2aa" providerId="LiveId" clId="{78F29028-70C0-4D3A-9FCD-BA674ADCB8B1}" dt="2023-12-21T10:15:56.604" v="830" actId="14100"/>
          <ac:picMkLst>
            <pc:docMk/>
            <pc:sldMk cId="1934636955" sldId="280"/>
            <ac:picMk id="12" creationId="{89F67808-B670-86D7-95FE-C8CF141E7113}"/>
          </ac:picMkLst>
        </pc:picChg>
        <pc:picChg chg="add mod">
          <ac:chgData name="Praveen Kumar Sukumaran" userId="4daaeeadf318e2aa" providerId="LiveId" clId="{78F29028-70C0-4D3A-9FCD-BA674ADCB8B1}" dt="2023-12-21T10:19:52.071" v="848" actId="14100"/>
          <ac:picMkLst>
            <pc:docMk/>
            <pc:sldMk cId="1934636955" sldId="280"/>
            <ac:picMk id="16" creationId="{71CF7BD2-43B1-7D36-6B29-1CA615B36210}"/>
          </ac:picMkLst>
        </pc:picChg>
      </pc:sldChg>
      <pc:sldChg chg="addSp delSp modSp add mod setBg">
        <pc:chgData name="Praveen Kumar Sukumaran" userId="4daaeeadf318e2aa" providerId="LiveId" clId="{78F29028-70C0-4D3A-9FCD-BA674ADCB8B1}" dt="2023-12-21T14:15:34.701" v="1850"/>
        <pc:sldMkLst>
          <pc:docMk/>
          <pc:sldMk cId="1676137286" sldId="281"/>
        </pc:sldMkLst>
        <pc:spChg chg="mod">
          <ac:chgData name="Praveen Kumar Sukumaran" userId="4daaeeadf318e2aa" providerId="LiveId" clId="{78F29028-70C0-4D3A-9FCD-BA674ADCB8B1}" dt="2023-12-21T10:21:48.160" v="868" actId="27636"/>
          <ac:spMkLst>
            <pc:docMk/>
            <pc:sldMk cId="1676137286" sldId="281"/>
            <ac:spMk id="2" creationId="{FB4F001B-64F9-495D-AEA3-E3764742F8F4}"/>
          </ac:spMkLst>
        </pc:spChg>
        <pc:spChg chg="add del mod">
          <ac:chgData name="Praveen Kumar Sukumaran" userId="4daaeeadf318e2aa" providerId="LiveId" clId="{78F29028-70C0-4D3A-9FCD-BA674ADCB8B1}" dt="2023-12-21T10:22:10.896" v="874"/>
          <ac:spMkLst>
            <pc:docMk/>
            <pc:sldMk cId="1676137286" sldId="281"/>
            <ac:spMk id="6" creationId="{3408734E-4EC9-FF34-602C-E0EEEDC90C2B}"/>
          </ac:spMkLst>
        </pc:spChg>
        <pc:picChg chg="add mod">
          <ac:chgData name="Praveen Kumar Sukumaran" userId="4daaeeadf318e2aa" providerId="LiveId" clId="{78F29028-70C0-4D3A-9FCD-BA674ADCB8B1}" dt="2023-12-21T10:20:54.486" v="858"/>
          <ac:picMkLst>
            <pc:docMk/>
            <pc:sldMk cId="1676137286" sldId="281"/>
            <ac:picMk id="3" creationId="{AEE0C967-C8C1-679F-711E-A228684308C8}"/>
          </ac:picMkLst>
        </pc:picChg>
        <pc:picChg chg="mod">
          <ac:chgData name="Praveen Kumar Sukumaran" userId="4daaeeadf318e2aa" providerId="LiveId" clId="{78F29028-70C0-4D3A-9FCD-BA674ADCB8B1}" dt="2023-12-21T10:29:57.619" v="895" actId="1076"/>
          <ac:picMkLst>
            <pc:docMk/>
            <pc:sldMk cId="1676137286" sldId="281"/>
            <ac:picMk id="5" creationId="{F3D62F01-3570-47E7-BD58-A33F86CA1459}"/>
          </ac:picMkLst>
        </pc:picChg>
        <pc:picChg chg="del mod">
          <ac:chgData name="Praveen Kumar Sukumaran" userId="4daaeeadf318e2aa" providerId="LiveId" clId="{78F29028-70C0-4D3A-9FCD-BA674ADCB8B1}" dt="2023-12-21T10:20:44.359" v="855" actId="478"/>
          <ac:picMkLst>
            <pc:docMk/>
            <pc:sldMk cId="1676137286" sldId="281"/>
            <ac:picMk id="7" creationId="{CBB7D6D9-C9C5-AD09-1B4B-FCC9CF4AD017}"/>
          </ac:picMkLst>
        </pc:picChg>
        <pc:picChg chg="del">
          <ac:chgData name="Praveen Kumar Sukumaran" userId="4daaeeadf318e2aa" providerId="LiveId" clId="{78F29028-70C0-4D3A-9FCD-BA674ADCB8B1}" dt="2023-12-21T10:20:45.763" v="856" actId="478"/>
          <ac:picMkLst>
            <pc:docMk/>
            <pc:sldMk cId="1676137286" sldId="281"/>
            <ac:picMk id="8" creationId="{433C3E32-E45B-09F9-3665-CAF56099E602}"/>
          </ac:picMkLst>
        </pc:picChg>
        <pc:picChg chg="del">
          <ac:chgData name="Praveen Kumar Sukumaran" userId="4daaeeadf318e2aa" providerId="LiveId" clId="{78F29028-70C0-4D3A-9FCD-BA674ADCB8B1}" dt="2023-12-21T10:20:47.262" v="857" actId="478"/>
          <ac:picMkLst>
            <pc:docMk/>
            <pc:sldMk cId="1676137286" sldId="281"/>
            <ac:picMk id="9" creationId="{CCE32EA1-2C4D-E8CF-75C0-E54E4C943227}"/>
          </ac:picMkLst>
        </pc:picChg>
        <pc:picChg chg="add mod">
          <ac:chgData name="Praveen Kumar Sukumaran" userId="4daaeeadf318e2aa" providerId="LiveId" clId="{78F29028-70C0-4D3A-9FCD-BA674ADCB8B1}" dt="2023-12-21T10:29:31.740" v="893" actId="1076"/>
          <ac:picMkLst>
            <pc:docMk/>
            <pc:sldMk cId="1676137286" sldId="281"/>
            <ac:picMk id="11" creationId="{752810C7-A083-16CD-C379-9322099C4CF7}"/>
          </ac:picMkLst>
        </pc:picChg>
        <pc:picChg chg="add mod">
          <ac:chgData name="Praveen Kumar Sukumaran" userId="4daaeeadf318e2aa" providerId="LiveId" clId="{78F29028-70C0-4D3A-9FCD-BA674ADCB8B1}" dt="2023-12-21T10:29:36.552" v="894" actId="1076"/>
          <ac:picMkLst>
            <pc:docMk/>
            <pc:sldMk cId="1676137286" sldId="281"/>
            <ac:picMk id="13" creationId="{16DEF94A-7C24-FB1A-6F4B-E38232444AEB}"/>
          </ac:picMkLst>
        </pc:picChg>
        <pc:picChg chg="add mod">
          <ac:chgData name="Praveen Kumar Sukumaran" userId="4daaeeadf318e2aa" providerId="LiveId" clId="{78F29028-70C0-4D3A-9FCD-BA674ADCB8B1}" dt="2023-12-21T10:30:12.502" v="901" actId="1076"/>
          <ac:picMkLst>
            <pc:docMk/>
            <pc:sldMk cId="1676137286" sldId="281"/>
            <ac:picMk id="15" creationId="{07DC8B58-D465-0806-FB4E-0BFE99331EA5}"/>
          </ac:picMkLst>
        </pc:picChg>
      </pc:sldChg>
      <pc:sldChg chg="addSp delSp modSp add mod setBg">
        <pc:chgData name="Praveen Kumar Sukumaran" userId="4daaeeadf318e2aa" providerId="LiveId" clId="{78F29028-70C0-4D3A-9FCD-BA674ADCB8B1}" dt="2023-12-21T14:59:21.481" v="2098"/>
        <pc:sldMkLst>
          <pc:docMk/>
          <pc:sldMk cId="4161170881" sldId="282"/>
        </pc:sldMkLst>
        <pc:spChg chg="mod">
          <ac:chgData name="Praveen Kumar Sukumaran" userId="4daaeeadf318e2aa" providerId="LiveId" clId="{78F29028-70C0-4D3A-9FCD-BA674ADCB8B1}" dt="2023-12-21T10:35:21.888" v="946" actId="14100"/>
          <ac:spMkLst>
            <pc:docMk/>
            <pc:sldMk cId="4161170881" sldId="282"/>
            <ac:spMk id="2" creationId="{FB4F001B-64F9-495D-AEA3-E3764742F8F4}"/>
          </ac:spMkLst>
        </pc:spChg>
        <pc:picChg chg="add mod">
          <ac:chgData name="Praveen Kumar Sukumaran" userId="4daaeeadf318e2aa" providerId="LiveId" clId="{78F29028-70C0-4D3A-9FCD-BA674ADCB8B1}" dt="2023-12-21T10:30:49.431" v="902"/>
          <ac:picMkLst>
            <pc:docMk/>
            <pc:sldMk cId="4161170881" sldId="282"/>
            <ac:picMk id="3" creationId="{B05B747B-CE1B-A016-841A-C1BEF01250BD}"/>
          </ac:picMkLst>
        </pc:picChg>
        <pc:picChg chg="mod">
          <ac:chgData name="Praveen Kumar Sukumaran" userId="4daaeeadf318e2aa" providerId="LiveId" clId="{78F29028-70C0-4D3A-9FCD-BA674ADCB8B1}" dt="2023-12-21T10:35:03.487" v="942" actId="1076"/>
          <ac:picMkLst>
            <pc:docMk/>
            <pc:sldMk cId="4161170881" sldId="282"/>
            <ac:picMk id="5" creationId="{F3D62F01-3570-47E7-BD58-A33F86CA1459}"/>
          </ac:picMkLst>
        </pc:picChg>
        <pc:picChg chg="add del mod">
          <ac:chgData name="Praveen Kumar Sukumaran" userId="4daaeeadf318e2aa" providerId="LiveId" clId="{78F29028-70C0-4D3A-9FCD-BA674ADCB8B1}" dt="2023-12-21T10:31:43.070" v="912" actId="478"/>
          <ac:picMkLst>
            <pc:docMk/>
            <pc:sldMk cId="4161170881" sldId="282"/>
            <ac:picMk id="6" creationId="{8F88FB26-A452-B3DA-AA5A-6BD89FA6522E}"/>
          </ac:picMkLst>
        </pc:picChg>
        <pc:picChg chg="del">
          <ac:chgData name="Praveen Kumar Sukumaran" userId="4daaeeadf318e2aa" providerId="LiveId" clId="{78F29028-70C0-4D3A-9FCD-BA674ADCB8B1}" dt="2023-12-21T10:30:57.038" v="904" actId="478"/>
          <ac:picMkLst>
            <pc:docMk/>
            <pc:sldMk cId="4161170881" sldId="282"/>
            <ac:picMk id="7" creationId="{CBB7D6D9-C9C5-AD09-1B4B-FCC9CF4AD017}"/>
          </ac:picMkLst>
        </pc:picChg>
        <pc:picChg chg="del">
          <ac:chgData name="Praveen Kumar Sukumaran" userId="4daaeeadf318e2aa" providerId="LiveId" clId="{78F29028-70C0-4D3A-9FCD-BA674ADCB8B1}" dt="2023-12-21T10:30:58.779" v="905" actId="478"/>
          <ac:picMkLst>
            <pc:docMk/>
            <pc:sldMk cId="4161170881" sldId="282"/>
            <ac:picMk id="8" creationId="{433C3E32-E45B-09F9-3665-CAF56099E602}"/>
          </ac:picMkLst>
        </pc:picChg>
        <pc:picChg chg="del mod">
          <ac:chgData name="Praveen Kumar Sukumaran" userId="4daaeeadf318e2aa" providerId="LiveId" clId="{78F29028-70C0-4D3A-9FCD-BA674ADCB8B1}" dt="2023-12-21T10:31:00.389" v="907" actId="478"/>
          <ac:picMkLst>
            <pc:docMk/>
            <pc:sldMk cId="4161170881" sldId="282"/>
            <ac:picMk id="9" creationId="{CCE32EA1-2C4D-E8CF-75C0-E54E4C943227}"/>
          </ac:picMkLst>
        </pc:picChg>
        <pc:picChg chg="add mod">
          <ac:chgData name="Praveen Kumar Sukumaran" userId="4daaeeadf318e2aa" providerId="LiveId" clId="{78F29028-70C0-4D3A-9FCD-BA674ADCB8B1}" dt="2023-12-21T10:35:29.421" v="948" actId="1076"/>
          <ac:picMkLst>
            <pc:docMk/>
            <pc:sldMk cId="4161170881" sldId="282"/>
            <ac:picMk id="11" creationId="{889BEC83-6703-85D6-68D2-682A47971EC6}"/>
          </ac:picMkLst>
        </pc:picChg>
        <pc:picChg chg="add mod">
          <ac:chgData name="Praveen Kumar Sukumaran" userId="4daaeeadf318e2aa" providerId="LiveId" clId="{78F29028-70C0-4D3A-9FCD-BA674ADCB8B1}" dt="2023-12-21T10:35:26.249" v="947" actId="1076"/>
          <ac:picMkLst>
            <pc:docMk/>
            <pc:sldMk cId="4161170881" sldId="282"/>
            <ac:picMk id="13" creationId="{688251C9-06D2-C2F4-4328-388953387176}"/>
          </ac:picMkLst>
        </pc:picChg>
        <pc:picChg chg="add del mod">
          <ac:chgData name="Praveen Kumar Sukumaran" userId="4daaeeadf318e2aa" providerId="LiveId" clId="{78F29028-70C0-4D3A-9FCD-BA674ADCB8B1}" dt="2023-12-21T10:34:46.889" v="941" actId="478"/>
          <ac:picMkLst>
            <pc:docMk/>
            <pc:sldMk cId="4161170881" sldId="282"/>
            <ac:picMk id="15" creationId="{022DF3A3-C642-8AA8-F5DA-2B4518B9B7D1}"/>
          </ac:picMkLst>
        </pc:picChg>
        <pc:picChg chg="add mod">
          <ac:chgData name="Praveen Kumar Sukumaran" userId="4daaeeadf318e2aa" providerId="LiveId" clId="{78F29028-70C0-4D3A-9FCD-BA674ADCB8B1}" dt="2023-12-21T10:36:20.166" v="959" actId="1076"/>
          <ac:picMkLst>
            <pc:docMk/>
            <pc:sldMk cId="4161170881" sldId="282"/>
            <ac:picMk id="17" creationId="{F7CDE587-375C-E907-C256-70A0DB737E89}"/>
          </ac:picMkLst>
        </pc:picChg>
      </pc:sldChg>
      <pc:sldChg chg="addSp delSp modSp add mod ord setBg">
        <pc:chgData name="Praveen Kumar Sukumaran" userId="4daaeeadf318e2aa" providerId="LiveId" clId="{78F29028-70C0-4D3A-9FCD-BA674ADCB8B1}" dt="2023-12-21T15:49:41.648" v="2347" actId="1076"/>
        <pc:sldMkLst>
          <pc:docMk/>
          <pc:sldMk cId="1240397983" sldId="283"/>
        </pc:sldMkLst>
        <pc:spChg chg="del mod">
          <ac:chgData name="Praveen Kumar Sukumaran" userId="4daaeeadf318e2aa" providerId="LiveId" clId="{78F29028-70C0-4D3A-9FCD-BA674ADCB8B1}" dt="2023-12-21T10:39:46.288" v="973" actId="478"/>
          <ac:spMkLst>
            <pc:docMk/>
            <pc:sldMk cId="1240397983" sldId="283"/>
            <ac:spMk id="2" creationId="{FB4F001B-64F9-495D-AEA3-E3764742F8F4}"/>
          </ac:spMkLst>
        </pc:spChg>
        <pc:spChg chg="add del mod">
          <ac:chgData name="Praveen Kumar Sukumaran" userId="4daaeeadf318e2aa" providerId="LiveId" clId="{78F29028-70C0-4D3A-9FCD-BA674ADCB8B1}" dt="2023-12-21T10:49:17.286" v="1028" actId="478"/>
          <ac:spMkLst>
            <pc:docMk/>
            <pc:sldMk cId="1240397983" sldId="283"/>
            <ac:spMk id="6" creationId="{B5954A54-BE03-8FC5-60D7-0F04C3AAF90E}"/>
          </ac:spMkLst>
        </pc:spChg>
        <pc:spChg chg="add mod">
          <ac:chgData name="Praveen Kumar Sukumaran" userId="4daaeeadf318e2aa" providerId="LiveId" clId="{78F29028-70C0-4D3A-9FCD-BA674ADCB8B1}" dt="2023-12-21T14:26:46.887" v="1939" actId="208"/>
          <ac:spMkLst>
            <pc:docMk/>
            <pc:sldMk cId="1240397983" sldId="283"/>
            <ac:spMk id="10" creationId="{66747051-0B04-EA7B-7F91-A61025FE0E93}"/>
          </ac:spMkLst>
        </pc:spChg>
        <pc:picChg chg="add del mod">
          <ac:chgData name="Praveen Kumar Sukumaran" userId="4daaeeadf318e2aa" providerId="LiveId" clId="{78F29028-70C0-4D3A-9FCD-BA674ADCB8B1}" dt="2023-12-21T10:43:13.206" v="986" actId="478"/>
          <ac:picMkLst>
            <pc:docMk/>
            <pc:sldMk cId="1240397983" sldId="283"/>
            <ac:picMk id="4" creationId="{45E2C1CB-40F6-51E5-4A37-DE9DFCFBF71E}"/>
          </ac:picMkLst>
        </pc:picChg>
        <pc:picChg chg="add del mod">
          <ac:chgData name="Praveen Kumar Sukumaran" userId="4daaeeadf318e2aa" providerId="LiveId" clId="{78F29028-70C0-4D3A-9FCD-BA674ADCB8B1}" dt="2023-12-21T15:49:41.648" v="2347" actId="1076"/>
          <ac:picMkLst>
            <pc:docMk/>
            <pc:sldMk cId="1240397983" sldId="283"/>
            <ac:picMk id="5" creationId="{F3D62F01-3570-47E7-BD58-A33F86CA1459}"/>
          </ac:picMkLst>
        </pc:picChg>
        <pc:picChg chg="del">
          <ac:chgData name="Praveen Kumar Sukumaran" userId="4daaeeadf318e2aa" providerId="LiveId" clId="{78F29028-70C0-4D3A-9FCD-BA674ADCB8B1}" dt="2023-12-21T10:36:49.842" v="960" actId="478"/>
          <ac:picMkLst>
            <pc:docMk/>
            <pc:sldMk cId="1240397983" sldId="283"/>
            <ac:picMk id="7" creationId="{CBB7D6D9-C9C5-AD09-1B4B-FCC9CF4AD017}"/>
          </ac:picMkLst>
        </pc:picChg>
        <pc:picChg chg="del">
          <ac:chgData name="Praveen Kumar Sukumaran" userId="4daaeeadf318e2aa" providerId="LiveId" clId="{78F29028-70C0-4D3A-9FCD-BA674ADCB8B1}" dt="2023-12-21T10:36:57.708" v="963" actId="478"/>
          <ac:picMkLst>
            <pc:docMk/>
            <pc:sldMk cId="1240397983" sldId="283"/>
            <ac:picMk id="8" creationId="{433C3E32-E45B-09F9-3665-CAF56099E602}"/>
          </ac:picMkLst>
        </pc:picChg>
        <pc:picChg chg="del">
          <ac:chgData name="Praveen Kumar Sukumaran" userId="4daaeeadf318e2aa" providerId="LiveId" clId="{78F29028-70C0-4D3A-9FCD-BA674ADCB8B1}" dt="2023-12-21T10:36:59.579" v="964" actId="478"/>
          <ac:picMkLst>
            <pc:docMk/>
            <pc:sldMk cId="1240397983" sldId="283"/>
            <ac:picMk id="9" creationId="{CCE32EA1-2C4D-E8CF-75C0-E54E4C943227}"/>
          </ac:picMkLst>
        </pc:picChg>
        <pc:cxnChg chg="add mod">
          <ac:chgData name="Praveen Kumar Sukumaran" userId="4daaeeadf318e2aa" providerId="LiveId" clId="{78F29028-70C0-4D3A-9FCD-BA674ADCB8B1}" dt="2023-12-21T10:51:41.373" v="1054" actId="14861"/>
          <ac:cxnSpMkLst>
            <pc:docMk/>
            <pc:sldMk cId="1240397983" sldId="283"/>
            <ac:cxnSpMk id="12" creationId="{139A994D-628F-B6B3-383A-61FAAC79C8E9}"/>
          </ac:cxnSpMkLst>
        </pc:cxnChg>
      </pc:sldChg>
      <pc:sldChg chg="addSp delSp modSp add mod setBg">
        <pc:chgData name="Praveen Kumar Sukumaran" userId="4daaeeadf318e2aa" providerId="LiveId" clId="{78F29028-70C0-4D3A-9FCD-BA674ADCB8B1}" dt="2023-12-21T14:15:55.693" v="1852"/>
        <pc:sldMkLst>
          <pc:docMk/>
          <pc:sldMk cId="2818215619" sldId="284"/>
        </pc:sldMkLst>
        <pc:spChg chg="mod">
          <ac:chgData name="Praveen Kumar Sukumaran" userId="4daaeeadf318e2aa" providerId="LiveId" clId="{78F29028-70C0-4D3A-9FCD-BA674ADCB8B1}" dt="2023-12-21T11:00:42.475" v="1083" actId="20577"/>
          <ac:spMkLst>
            <pc:docMk/>
            <pc:sldMk cId="2818215619" sldId="284"/>
            <ac:spMk id="2" creationId="{FB4F001B-64F9-495D-AEA3-E3764742F8F4}"/>
          </ac:spMkLst>
        </pc:spChg>
        <pc:picChg chg="add mod">
          <ac:chgData name="Praveen Kumar Sukumaran" userId="4daaeeadf318e2aa" providerId="LiveId" clId="{78F29028-70C0-4D3A-9FCD-BA674ADCB8B1}" dt="2023-12-21T10:58:22.741" v="1066" actId="1076"/>
          <ac:picMkLst>
            <pc:docMk/>
            <pc:sldMk cId="2818215619" sldId="284"/>
            <ac:picMk id="4" creationId="{CAF12EB6-65D8-A281-4BCB-BA34ACC060BC}"/>
          </ac:picMkLst>
        </pc:picChg>
        <pc:picChg chg="mod">
          <ac:chgData name="Praveen Kumar Sukumaran" userId="4daaeeadf318e2aa" providerId="LiveId" clId="{78F29028-70C0-4D3A-9FCD-BA674ADCB8B1}" dt="2023-12-21T11:22:10.225" v="1154" actId="207"/>
          <ac:picMkLst>
            <pc:docMk/>
            <pc:sldMk cId="2818215619" sldId="284"/>
            <ac:picMk id="5" creationId="{F3D62F01-3570-47E7-BD58-A33F86CA1459}"/>
          </ac:picMkLst>
        </pc:picChg>
        <pc:picChg chg="del">
          <ac:chgData name="Praveen Kumar Sukumaran" userId="4daaeeadf318e2aa" providerId="LiveId" clId="{78F29028-70C0-4D3A-9FCD-BA674ADCB8B1}" dt="2023-12-21T10:58:32.088" v="1067" actId="478"/>
          <ac:picMkLst>
            <pc:docMk/>
            <pc:sldMk cId="2818215619" sldId="284"/>
            <ac:picMk id="7" creationId="{CBB7D6D9-C9C5-AD09-1B4B-FCC9CF4AD017}"/>
          </ac:picMkLst>
        </pc:picChg>
        <pc:picChg chg="del">
          <ac:chgData name="Praveen Kumar Sukumaran" userId="4daaeeadf318e2aa" providerId="LiveId" clId="{78F29028-70C0-4D3A-9FCD-BA674ADCB8B1}" dt="2023-12-21T10:58:32.771" v="1068" actId="478"/>
          <ac:picMkLst>
            <pc:docMk/>
            <pc:sldMk cId="2818215619" sldId="284"/>
            <ac:picMk id="8" creationId="{433C3E32-E45B-09F9-3665-CAF56099E602}"/>
          </ac:picMkLst>
        </pc:picChg>
        <pc:picChg chg="del">
          <ac:chgData name="Praveen Kumar Sukumaran" userId="4daaeeadf318e2aa" providerId="LiveId" clId="{78F29028-70C0-4D3A-9FCD-BA674ADCB8B1}" dt="2023-12-21T10:58:33.709" v="1069" actId="478"/>
          <ac:picMkLst>
            <pc:docMk/>
            <pc:sldMk cId="2818215619" sldId="284"/>
            <ac:picMk id="9" creationId="{CCE32EA1-2C4D-E8CF-75C0-E54E4C943227}"/>
          </ac:picMkLst>
        </pc:picChg>
        <pc:picChg chg="add del mod">
          <ac:chgData name="Praveen Kumar Sukumaran" userId="4daaeeadf318e2aa" providerId="LiveId" clId="{78F29028-70C0-4D3A-9FCD-BA674ADCB8B1}" dt="2023-12-21T11:12:20.569" v="1088" actId="478"/>
          <ac:picMkLst>
            <pc:docMk/>
            <pc:sldMk cId="2818215619" sldId="284"/>
            <ac:picMk id="10" creationId="{B4172A6A-7355-943D-C8D5-CD8FD1AADF5E}"/>
          </ac:picMkLst>
        </pc:picChg>
        <pc:picChg chg="add mod">
          <ac:chgData name="Praveen Kumar Sukumaran" userId="4daaeeadf318e2aa" providerId="LiveId" clId="{78F29028-70C0-4D3A-9FCD-BA674ADCB8B1}" dt="2023-12-21T11:12:51.727" v="1092" actId="14100"/>
          <ac:picMkLst>
            <pc:docMk/>
            <pc:sldMk cId="2818215619" sldId="284"/>
            <ac:picMk id="12" creationId="{DE4BCDFA-3E47-520D-0888-45CF4E705603}"/>
          </ac:picMkLst>
        </pc:picChg>
        <pc:picChg chg="add mod">
          <ac:chgData name="Praveen Kumar Sukumaran" userId="4daaeeadf318e2aa" providerId="LiveId" clId="{78F29028-70C0-4D3A-9FCD-BA674ADCB8B1}" dt="2023-12-21T11:01:02.458" v="1086" actId="1076"/>
          <ac:picMkLst>
            <pc:docMk/>
            <pc:sldMk cId="2818215619" sldId="284"/>
            <ac:picMk id="14" creationId="{96C3C189-1397-80AE-FC15-A3C7ADC6E9C7}"/>
          </ac:picMkLst>
        </pc:picChg>
        <pc:picChg chg="add mod">
          <ac:chgData name="Praveen Kumar Sukumaran" userId="4daaeeadf318e2aa" providerId="LiveId" clId="{78F29028-70C0-4D3A-9FCD-BA674ADCB8B1}" dt="2023-12-21T11:12:57.254" v="1093" actId="1076"/>
          <ac:picMkLst>
            <pc:docMk/>
            <pc:sldMk cId="2818215619" sldId="284"/>
            <ac:picMk id="16" creationId="{326790A1-2C3C-4596-CED4-4D8BE99E96C7}"/>
          </ac:picMkLst>
        </pc:picChg>
      </pc:sldChg>
      <pc:sldChg chg="addSp delSp modSp add mod setBg">
        <pc:chgData name="Praveen Kumar Sukumaran" userId="4daaeeadf318e2aa" providerId="LiveId" clId="{78F29028-70C0-4D3A-9FCD-BA674ADCB8B1}" dt="2023-12-21T14:15:59.106" v="1853"/>
        <pc:sldMkLst>
          <pc:docMk/>
          <pc:sldMk cId="4153292510" sldId="285"/>
        </pc:sldMkLst>
        <pc:spChg chg="mod">
          <ac:chgData name="Praveen Kumar Sukumaran" userId="4daaeeadf318e2aa" providerId="LiveId" clId="{78F29028-70C0-4D3A-9FCD-BA674ADCB8B1}" dt="2023-12-21T11:19:54.618" v="1135" actId="14100"/>
          <ac:spMkLst>
            <pc:docMk/>
            <pc:sldMk cId="4153292510" sldId="285"/>
            <ac:spMk id="2" creationId="{FB4F001B-64F9-495D-AEA3-E3764742F8F4}"/>
          </ac:spMkLst>
        </pc:spChg>
        <pc:picChg chg="add del mod">
          <ac:chgData name="Praveen Kumar Sukumaran" userId="4daaeeadf318e2aa" providerId="LiveId" clId="{78F29028-70C0-4D3A-9FCD-BA674ADCB8B1}" dt="2023-12-21T11:19:23.126" v="1129" actId="478"/>
          <ac:picMkLst>
            <pc:docMk/>
            <pc:sldMk cId="4153292510" sldId="285"/>
            <ac:picMk id="4" creationId="{5FEDE550-96C4-88DA-0184-3FBD78788FAF}"/>
          </ac:picMkLst>
        </pc:picChg>
        <pc:picChg chg="mod">
          <ac:chgData name="Praveen Kumar Sukumaran" userId="4daaeeadf318e2aa" providerId="LiveId" clId="{78F29028-70C0-4D3A-9FCD-BA674ADCB8B1}" dt="2023-12-21T11:22:21.550" v="1156" actId="207"/>
          <ac:picMkLst>
            <pc:docMk/>
            <pc:sldMk cId="4153292510" sldId="285"/>
            <ac:picMk id="5" creationId="{F3D62F01-3570-47E7-BD58-A33F86CA1459}"/>
          </ac:picMkLst>
        </pc:picChg>
        <pc:picChg chg="del">
          <ac:chgData name="Praveen Kumar Sukumaran" userId="4daaeeadf318e2aa" providerId="LiveId" clId="{78F29028-70C0-4D3A-9FCD-BA674ADCB8B1}" dt="2023-12-21T11:16:47.035" v="1106" actId="478"/>
          <ac:picMkLst>
            <pc:docMk/>
            <pc:sldMk cId="4153292510" sldId="285"/>
            <ac:picMk id="7" creationId="{CBB7D6D9-C9C5-AD09-1B4B-FCC9CF4AD017}"/>
          </ac:picMkLst>
        </pc:picChg>
        <pc:picChg chg="del mod">
          <ac:chgData name="Praveen Kumar Sukumaran" userId="4daaeeadf318e2aa" providerId="LiveId" clId="{78F29028-70C0-4D3A-9FCD-BA674ADCB8B1}" dt="2023-12-21T11:16:44.835" v="1104" actId="478"/>
          <ac:picMkLst>
            <pc:docMk/>
            <pc:sldMk cId="4153292510" sldId="285"/>
            <ac:picMk id="8" creationId="{433C3E32-E45B-09F9-3665-CAF56099E602}"/>
          </ac:picMkLst>
        </pc:picChg>
        <pc:picChg chg="del">
          <ac:chgData name="Praveen Kumar Sukumaran" userId="4daaeeadf318e2aa" providerId="LiveId" clId="{78F29028-70C0-4D3A-9FCD-BA674ADCB8B1}" dt="2023-12-21T11:16:45.955" v="1105" actId="478"/>
          <ac:picMkLst>
            <pc:docMk/>
            <pc:sldMk cId="4153292510" sldId="285"/>
            <ac:picMk id="9" creationId="{CCE32EA1-2C4D-E8CF-75C0-E54E4C943227}"/>
          </ac:picMkLst>
        </pc:picChg>
        <pc:picChg chg="add del mod">
          <ac:chgData name="Praveen Kumar Sukumaran" userId="4daaeeadf318e2aa" providerId="LiveId" clId="{78F29028-70C0-4D3A-9FCD-BA674ADCB8B1}" dt="2023-12-21T11:19:24.144" v="1130" actId="478"/>
          <ac:picMkLst>
            <pc:docMk/>
            <pc:sldMk cId="4153292510" sldId="285"/>
            <ac:picMk id="10" creationId="{615E1F72-3FCC-3400-0059-2880F44FC924}"/>
          </ac:picMkLst>
        </pc:picChg>
        <pc:picChg chg="add mod">
          <ac:chgData name="Praveen Kumar Sukumaran" userId="4daaeeadf318e2aa" providerId="LiveId" clId="{78F29028-70C0-4D3A-9FCD-BA674ADCB8B1}" dt="2023-12-21T11:19:28.379" v="1131" actId="1076"/>
          <ac:picMkLst>
            <pc:docMk/>
            <pc:sldMk cId="4153292510" sldId="285"/>
            <ac:picMk id="12" creationId="{01B4DDEB-A9D6-0585-8576-61E82056197F}"/>
          </ac:picMkLst>
        </pc:picChg>
        <pc:picChg chg="add mod">
          <ac:chgData name="Praveen Kumar Sukumaran" userId="4daaeeadf318e2aa" providerId="LiveId" clId="{78F29028-70C0-4D3A-9FCD-BA674ADCB8B1}" dt="2023-12-21T11:19:46.639" v="1134" actId="1076"/>
          <ac:picMkLst>
            <pc:docMk/>
            <pc:sldMk cId="4153292510" sldId="285"/>
            <ac:picMk id="14" creationId="{65F1573F-D3CA-5CE1-9801-1553C5D7AC61}"/>
          </ac:picMkLst>
        </pc:picChg>
        <pc:picChg chg="add mod">
          <ac:chgData name="Praveen Kumar Sukumaran" userId="4daaeeadf318e2aa" providerId="LiveId" clId="{78F29028-70C0-4D3A-9FCD-BA674ADCB8B1}" dt="2023-12-21T11:20:25.335" v="1138" actId="108"/>
          <ac:picMkLst>
            <pc:docMk/>
            <pc:sldMk cId="4153292510" sldId="285"/>
            <ac:picMk id="16" creationId="{21C10360-FF49-701A-47D2-DC17D5C92D62}"/>
          </ac:picMkLst>
        </pc:picChg>
      </pc:sldChg>
      <pc:sldChg chg="addSp delSp modSp add mod setBg">
        <pc:chgData name="Praveen Kumar Sukumaran" userId="4daaeeadf318e2aa" providerId="LiveId" clId="{78F29028-70C0-4D3A-9FCD-BA674ADCB8B1}" dt="2023-12-21T14:20:16.592" v="1888"/>
        <pc:sldMkLst>
          <pc:docMk/>
          <pc:sldMk cId="4164989407" sldId="286"/>
        </pc:sldMkLst>
        <pc:spChg chg="del mod">
          <ac:chgData name="Praveen Kumar Sukumaran" userId="4daaeeadf318e2aa" providerId="LiveId" clId="{78F29028-70C0-4D3A-9FCD-BA674ADCB8B1}" dt="2023-12-21T11:18:20.340" v="1120" actId="478"/>
          <ac:spMkLst>
            <pc:docMk/>
            <pc:sldMk cId="4164989407" sldId="286"/>
            <ac:spMk id="2" creationId="{FB4F001B-64F9-495D-AEA3-E3764742F8F4}"/>
          </ac:spMkLst>
        </pc:spChg>
        <pc:spChg chg="add del mod">
          <ac:chgData name="Praveen Kumar Sukumaran" userId="4daaeeadf318e2aa" providerId="LiveId" clId="{78F29028-70C0-4D3A-9FCD-BA674ADCB8B1}" dt="2023-12-21T11:21:25.945" v="1148" actId="478"/>
          <ac:spMkLst>
            <pc:docMk/>
            <pc:sldMk cId="4164989407" sldId="286"/>
            <ac:spMk id="4" creationId="{458D98D5-8864-BE08-A08A-2B04405E246B}"/>
          </ac:spMkLst>
        </pc:spChg>
        <pc:spChg chg="add mod">
          <ac:chgData name="Praveen Kumar Sukumaran" userId="4daaeeadf318e2aa" providerId="LiveId" clId="{78F29028-70C0-4D3A-9FCD-BA674ADCB8B1}" dt="2023-12-21T14:20:10.262" v="1887" actId="20577"/>
          <ac:spMkLst>
            <pc:docMk/>
            <pc:sldMk cId="4164989407" sldId="286"/>
            <ac:spMk id="13" creationId="{F16D65DA-EB99-F261-0226-C65BFC4E7BCE}"/>
          </ac:spMkLst>
        </pc:spChg>
        <pc:picChg chg="add del mod">
          <ac:chgData name="Praveen Kumar Sukumaran" userId="4daaeeadf318e2aa" providerId="LiveId" clId="{78F29028-70C0-4D3A-9FCD-BA674ADCB8B1}" dt="2023-12-21T11:21:58.963" v="1152" actId="207"/>
          <ac:picMkLst>
            <pc:docMk/>
            <pc:sldMk cId="4164989407" sldId="286"/>
            <ac:picMk id="5" creationId="{F3D62F01-3570-47E7-BD58-A33F86CA1459}"/>
          </ac:picMkLst>
        </pc:picChg>
        <pc:picChg chg="add del mod">
          <ac:chgData name="Praveen Kumar Sukumaran" userId="4daaeeadf318e2aa" providerId="LiveId" clId="{78F29028-70C0-4D3A-9FCD-BA674ADCB8B1}" dt="2023-12-21T11:21:05.105" v="1143" actId="1076"/>
          <ac:picMkLst>
            <pc:docMk/>
            <pc:sldMk cId="4164989407" sldId="286"/>
            <ac:picMk id="6" creationId="{6F7FD3B5-7B64-9E0C-F1FF-F78F9C53ECCD}"/>
          </ac:picMkLst>
        </pc:picChg>
        <pc:picChg chg="del">
          <ac:chgData name="Praveen Kumar Sukumaran" userId="4daaeeadf318e2aa" providerId="LiveId" clId="{78F29028-70C0-4D3A-9FCD-BA674ADCB8B1}" dt="2023-12-21T11:18:14.082" v="1115" actId="478"/>
          <ac:picMkLst>
            <pc:docMk/>
            <pc:sldMk cId="4164989407" sldId="286"/>
            <ac:picMk id="7" creationId="{CBB7D6D9-C9C5-AD09-1B4B-FCC9CF4AD017}"/>
          </ac:picMkLst>
        </pc:picChg>
        <pc:picChg chg="del mod">
          <ac:chgData name="Praveen Kumar Sukumaran" userId="4daaeeadf318e2aa" providerId="LiveId" clId="{78F29028-70C0-4D3A-9FCD-BA674ADCB8B1}" dt="2023-12-21T11:18:14.797" v="1117" actId="478"/>
          <ac:picMkLst>
            <pc:docMk/>
            <pc:sldMk cId="4164989407" sldId="286"/>
            <ac:picMk id="8" creationId="{433C3E32-E45B-09F9-3665-CAF56099E602}"/>
          </ac:picMkLst>
        </pc:picChg>
        <pc:picChg chg="del">
          <ac:chgData name="Praveen Kumar Sukumaran" userId="4daaeeadf318e2aa" providerId="LiveId" clId="{78F29028-70C0-4D3A-9FCD-BA674ADCB8B1}" dt="2023-12-21T11:18:15.377" v="1118" actId="478"/>
          <ac:picMkLst>
            <pc:docMk/>
            <pc:sldMk cId="4164989407" sldId="286"/>
            <ac:picMk id="9" creationId="{CCE32EA1-2C4D-E8CF-75C0-E54E4C943227}"/>
          </ac:picMkLst>
        </pc:picChg>
        <pc:picChg chg="add del mod">
          <ac:chgData name="Praveen Kumar Sukumaran" userId="4daaeeadf318e2aa" providerId="LiveId" clId="{78F29028-70C0-4D3A-9FCD-BA674ADCB8B1}" dt="2023-12-21T11:21:03.077" v="1142" actId="1076"/>
          <ac:picMkLst>
            <pc:docMk/>
            <pc:sldMk cId="4164989407" sldId="286"/>
            <ac:picMk id="10" creationId="{F4F7841A-B162-391B-81E7-9A3A05C61623}"/>
          </ac:picMkLst>
        </pc:picChg>
        <pc:picChg chg="add mod">
          <ac:chgData name="Praveen Kumar Sukumaran" userId="4daaeeadf318e2aa" providerId="LiveId" clId="{78F29028-70C0-4D3A-9FCD-BA674ADCB8B1}" dt="2023-12-21T11:20:37.417" v="1139"/>
          <ac:picMkLst>
            <pc:docMk/>
            <pc:sldMk cId="4164989407" sldId="286"/>
            <ac:picMk id="11" creationId="{3694503A-7B95-7970-354A-4F4CAE06933F}"/>
          </ac:picMkLst>
        </pc:picChg>
      </pc:sldChg>
      <pc:sldChg chg="addSp delSp modSp add mod setBg">
        <pc:chgData name="Praveen Kumar Sukumaran" userId="4daaeeadf318e2aa" providerId="LiveId" clId="{78F29028-70C0-4D3A-9FCD-BA674ADCB8B1}" dt="2023-12-21T14:16:03.176" v="1854"/>
        <pc:sldMkLst>
          <pc:docMk/>
          <pc:sldMk cId="3906822159" sldId="287"/>
        </pc:sldMkLst>
        <pc:spChg chg="mod">
          <ac:chgData name="Praveen Kumar Sukumaran" userId="4daaeeadf318e2aa" providerId="LiveId" clId="{78F29028-70C0-4D3A-9FCD-BA674ADCB8B1}" dt="2023-12-21T11:31:07.857" v="1215" actId="14100"/>
          <ac:spMkLst>
            <pc:docMk/>
            <pc:sldMk cId="3906822159" sldId="287"/>
            <ac:spMk id="2" creationId="{FB4F001B-64F9-495D-AEA3-E3764742F8F4}"/>
          </ac:spMkLst>
        </pc:spChg>
        <pc:picChg chg="add mod">
          <ac:chgData name="Praveen Kumar Sukumaran" userId="4daaeeadf318e2aa" providerId="LiveId" clId="{78F29028-70C0-4D3A-9FCD-BA674ADCB8B1}" dt="2023-12-21T11:23:10.577" v="1163" actId="14100"/>
          <ac:picMkLst>
            <pc:docMk/>
            <pc:sldMk cId="3906822159" sldId="287"/>
            <ac:picMk id="4" creationId="{A93F3453-94EC-E2A4-9AC2-315F27EADBD0}"/>
          </ac:picMkLst>
        </pc:picChg>
        <pc:picChg chg="mod">
          <ac:chgData name="Praveen Kumar Sukumaran" userId="4daaeeadf318e2aa" providerId="LiveId" clId="{78F29028-70C0-4D3A-9FCD-BA674ADCB8B1}" dt="2023-12-21T11:31:28.983" v="1219" actId="1076"/>
          <ac:picMkLst>
            <pc:docMk/>
            <pc:sldMk cId="3906822159" sldId="287"/>
            <ac:picMk id="5" creationId="{F3D62F01-3570-47E7-BD58-A33F86CA1459}"/>
          </ac:picMkLst>
        </pc:picChg>
        <pc:picChg chg="del">
          <ac:chgData name="Praveen Kumar Sukumaran" userId="4daaeeadf318e2aa" providerId="LiveId" clId="{78F29028-70C0-4D3A-9FCD-BA674ADCB8B1}" dt="2023-12-21T11:22:39.093" v="1157" actId="478"/>
          <ac:picMkLst>
            <pc:docMk/>
            <pc:sldMk cId="3906822159" sldId="287"/>
            <ac:picMk id="7" creationId="{CBB7D6D9-C9C5-AD09-1B4B-FCC9CF4AD017}"/>
          </ac:picMkLst>
        </pc:picChg>
        <pc:picChg chg="del">
          <ac:chgData name="Praveen Kumar Sukumaran" userId="4daaeeadf318e2aa" providerId="LiveId" clId="{78F29028-70C0-4D3A-9FCD-BA674ADCB8B1}" dt="2023-12-21T11:22:40.902" v="1158" actId="478"/>
          <ac:picMkLst>
            <pc:docMk/>
            <pc:sldMk cId="3906822159" sldId="287"/>
            <ac:picMk id="8" creationId="{433C3E32-E45B-09F9-3665-CAF56099E602}"/>
          </ac:picMkLst>
        </pc:picChg>
        <pc:picChg chg="del">
          <ac:chgData name="Praveen Kumar Sukumaran" userId="4daaeeadf318e2aa" providerId="LiveId" clId="{78F29028-70C0-4D3A-9FCD-BA674ADCB8B1}" dt="2023-12-21T11:22:42.531" v="1159" actId="478"/>
          <ac:picMkLst>
            <pc:docMk/>
            <pc:sldMk cId="3906822159" sldId="287"/>
            <ac:picMk id="9" creationId="{CCE32EA1-2C4D-E8CF-75C0-E54E4C943227}"/>
          </ac:picMkLst>
        </pc:picChg>
        <pc:picChg chg="add mod">
          <ac:chgData name="Praveen Kumar Sukumaran" userId="4daaeeadf318e2aa" providerId="LiveId" clId="{78F29028-70C0-4D3A-9FCD-BA674ADCB8B1}" dt="2023-12-21T11:31:15.924" v="1218" actId="1076"/>
          <ac:picMkLst>
            <pc:docMk/>
            <pc:sldMk cId="3906822159" sldId="287"/>
            <ac:picMk id="10" creationId="{33A0B5CF-9D63-6639-96E1-98B286DB0692}"/>
          </ac:picMkLst>
        </pc:picChg>
        <pc:picChg chg="add mod">
          <ac:chgData name="Praveen Kumar Sukumaran" userId="4daaeeadf318e2aa" providerId="LiveId" clId="{78F29028-70C0-4D3A-9FCD-BA674ADCB8B1}" dt="2023-12-21T11:31:10.173" v="1216" actId="1076"/>
          <ac:picMkLst>
            <pc:docMk/>
            <pc:sldMk cId="3906822159" sldId="287"/>
            <ac:picMk id="12" creationId="{F6C99176-5A6F-D1CE-C1B7-EFB5F157EC64}"/>
          </ac:picMkLst>
        </pc:picChg>
        <pc:picChg chg="add del mod">
          <ac:chgData name="Praveen Kumar Sukumaran" userId="4daaeeadf318e2aa" providerId="LiveId" clId="{78F29028-70C0-4D3A-9FCD-BA674ADCB8B1}" dt="2023-12-21T11:29:51.855" v="1203" actId="478"/>
          <ac:picMkLst>
            <pc:docMk/>
            <pc:sldMk cId="3906822159" sldId="287"/>
            <ac:picMk id="14" creationId="{E0C1690F-3F23-BC3B-B87B-7EBE3DD705E8}"/>
          </ac:picMkLst>
        </pc:picChg>
        <pc:picChg chg="add mod">
          <ac:chgData name="Praveen Kumar Sukumaran" userId="4daaeeadf318e2aa" providerId="LiveId" clId="{78F29028-70C0-4D3A-9FCD-BA674ADCB8B1}" dt="2023-12-21T11:31:13.555" v="1217" actId="1076"/>
          <ac:picMkLst>
            <pc:docMk/>
            <pc:sldMk cId="3906822159" sldId="287"/>
            <ac:picMk id="16" creationId="{F4226F6A-147A-D1E9-87E1-560E6B1BBEC2}"/>
          </ac:picMkLst>
        </pc:picChg>
      </pc:sldChg>
      <pc:sldChg chg="addSp delSp modSp add mod setBg">
        <pc:chgData name="Praveen Kumar Sukumaran" userId="4daaeeadf318e2aa" providerId="LiveId" clId="{78F29028-70C0-4D3A-9FCD-BA674ADCB8B1}" dt="2023-12-21T14:16:13.109" v="1855"/>
        <pc:sldMkLst>
          <pc:docMk/>
          <pc:sldMk cId="1642445965" sldId="288"/>
        </pc:sldMkLst>
        <pc:spChg chg="mod">
          <ac:chgData name="Praveen Kumar Sukumaran" userId="4daaeeadf318e2aa" providerId="LiveId" clId="{78F29028-70C0-4D3A-9FCD-BA674ADCB8B1}" dt="2023-12-21T11:33:07.726" v="1242" actId="20577"/>
          <ac:spMkLst>
            <pc:docMk/>
            <pc:sldMk cId="1642445965" sldId="288"/>
            <ac:spMk id="2" creationId="{FB4F001B-64F9-495D-AEA3-E3764742F8F4}"/>
          </ac:spMkLst>
        </pc:spChg>
        <pc:picChg chg="add mod">
          <ac:chgData name="Praveen Kumar Sukumaran" userId="4daaeeadf318e2aa" providerId="LiveId" clId="{78F29028-70C0-4D3A-9FCD-BA674ADCB8B1}" dt="2023-12-21T11:32:13.304" v="1228" actId="108"/>
          <ac:picMkLst>
            <pc:docMk/>
            <pc:sldMk cId="1642445965" sldId="288"/>
            <ac:picMk id="4" creationId="{31907A4A-2BB5-2B4E-E467-2F1592D1AC2C}"/>
          </ac:picMkLst>
        </pc:picChg>
        <pc:picChg chg="mod">
          <ac:chgData name="Praveen Kumar Sukumaran" userId="4daaeeadf318e2aa" providerId="LiveId" clId="{78F29028-70C0-4D3A-9FCD-BA674ADCB8B1}" dt="2023-12-21T11:39:33.482" v="1255" actId="207"/>
          <ac:picMkLst>
            <pc:docMk/>
            <pc:sldMk cId="1642445965" sldId="288"/>
            <ac:picMk id="5" creationId="{F3D62F01-3570-47E7-BD58-A33F86CA1459}"/>
          </ac:picMkLst>
        </pc:picChg>
        <pc:picChg chg="del">
          <ac:chgData name="Praveen Kumar Sukumaran" userId="4daaeeadf318e2aa" providerId="LiveId" clId="{78F29028-70C0-4D3A-9FCD-BA674ADCB8B1}" dt="2023-12-21T11:31:57.767" v="1221" actId="478"/>
          <ac:picMkLst>
            <pc:docMk/>
            <pc:sldMk cId="1642445965" sldId="288"/>
            <ac:picMk id="7" creationId="{CBB7D6D9-C9C5-AD09-1B4B-FCC9CF4AD017}"/>
          </ac:picMkLst>
        </pc:picChg>
        <pc:picChg chg="del">
          <ac:chgData name="Praveen Kumar Sukumaran" userId="4daaeeadf318e2aa" providerId="LiveId" clId="{78F29028-70C0-4D3A-9FCD-BA674ADCB8B1}" dt="2023-12-21T11:31:58.670" v="1222" actId="478"/>
          <ac:picMkLst>
            <pc:docMk/>
            <pc:sldMk cId="1642445965" sldId="288"/>
            <ac:picMk id="8" creationId="{433C3E32-E45B-09F9-3665-CAF56099E602}"/>
          </ac:picMkLst>
        </pc:picChg>
        <pc:picChg chg="del mod">
          <ac:chgData name="Praveen Kumar Sukumaran" userId="4daaeeadf318e2aa" providerId="LiveId" clId="{78F29028-70C0-4D3A-9FCD-BA674ADCB8B1}" dt="2023-12-21T11:31:59.246" v="1224" actId="478"/>
          <ac:picMkLst>
            <pc:docMk/>
            <pc:sldMk cId="1642445965" sldId="288"/>
            <ac:picMk id="9" creationId="{CCE32EA1-2C4D-E8CF-75C0-E54E4C943227}"/>
          </ac:picMkLst>
        </pc:picChg>
        <pc:picChg chg="add mod">
          <ac:chgData name="Praveen Kumar Sukumaran" userId="4daaeeadf318e2aa" providerId="LiveId" clId="{78F29028-70C0-4D3A-9FCD-BA674ADCB8B1}" dt="2023-12-21T11:42:27.803" v="1270" actId="1076"/>
          <ac:picMkLst>
            <pc:docMk/>
            <pc:sldMk cId="1642445965" sldId="288"/>
            <ac:picMk id="10" creationId="{0D369679-DF5E-6379-36EA-D275F48A896E}"/>
          </ac:picMkLst>
        </pc:picChg>
        <pc:picChg chg="add mod">
          <ac:chgData name="Praveen Kumar Sukumaran" userId="4daaeeadf318e2aa" providerId="LiveId" clId="{78F29028-70C0-4D3A-9FCD-BA674ADCB8B1}" dt="2023-12-21T11:42:07.951" v="1265" actId="1076"/>
          <ac:picMkLst>
            <pc:docMk/>
            <pc:sldMk cId="1642445965" sldId="288"/>
            <ac:picMk id="12" creationId="{B61CCA15-9946-E423-9AC9-133B8D721390}"/>
          </ac:picMkLst>
        </pc:picChg>
        <pc:picChg chg="add mod">
          <ac:chgData name="Praveen Kumar Sukumaran" userId="4daaeeadf318e2aa" providerId="LiveId" clId="{78F29028-70C0-4D3A-9FCD-BA674ADCB8B1}" dt="2023-12-21T11:42:14.844" v="1268" actId="1076"/>
          <ac:picMkLst>
            <pc:docMk/>
            <pc:sldMk cId="1642445965" sldId="288"/>
            <ac:picMk id="14" creationId="{030400C2-C95B-07F5-4605-C39BB396FD57}"/>
          </ac:picMkLst>
        </pc:picChg>
      </pc:sldChg>
      <pc:sldChg chg="addSp delSp modSp add mod setBg">
        <pc:chgData name="Praveen Kumar Sukumaran" userId="4daaeeadf318e2aa" providerId="LiveId" clId="{78F29028-70C0-4D3A-9FCD-BA674ADCB8B1}" dt="2023-12-21T14:16:17.170" v="1856"/>
        <pc:sldMkLst>
          <pc:docMk/>
          <pc:sldMk cId="3335683277" sldId="289"/>
        </pc:sldMkLst>
        <pc:spChg chg="del mod">
          <ac:chgData name="Praveen Kumar Sukumaran" userId="4daaeeadf318e2aa" providerId="LiveId" clId="{78F29028-70C0-4D3A-9FCD-BA674ADCB8B1}" dt="2023-12-21T11:48:10.108" v="1315" actId="478"/>
          <ac:spMkLst>
            <pc:docMk/>
            <pc:sldMk cId="3335683277" sldId="289"/>
            <ac:spMk id="2" creationId="{FB4F001B-64F9-495D-AEA3-E3764742F8F4}"/>
          </ac:spMkLst>
        </pc:spChg>
        <pc:spChg chg="add mod">
          <ac:chgData name="Praveen Kumar Sukumaran" userId="4daaeeadf318e2aa" providerId="LiveId" clId="{78F29028-70C0-4D3A-9FCD-BA674ADCB8B1}" dt="2023-12-21T11:53:44.365" v="1345" actId="20577"/>
          <ac:spMkLst>
            <pc:docMk/>
            <pc:sldMk cId="3335683277" sldId="289"/>
            <ac:spMk id="6" creationId="{4FC1D074-4451-64B7-47E8-E664C54C6B0D}"/>
          </ac:spMkLst>
        </pc:spChg>
        <pc:picChg chg="add mod">
          <ac:chgData name="Praveen Kumar Sukumaran" userId="4daaeeadf318e2aa" providerId="LiveId" clId="{78F29028-70C0-4D3A-9FCD-BA674ADCB8B1}" dt="2023-12-21T11:44:33.474" v="1281" actId="1076"/>
          <ac:picMkLst>
            <pc:docMk/>
            <pc:sldMk cId="3335683277" sldId="289"/>
            <ac:picMk id="4" creationId="{C03F2CA1-E07F-4D04-C2C1-B5300DE4E211}"/>
          </ac:picMkLst>
        </pc:picChg>
        <pc:picChg chg="add del mod">
          <ac:chgData name="Praveen Kumar Sukumaran" userId="4daaeeadf318e2aa" providerId="LiveId" clId="{78F29028-70C0-4D3A-9FCD-BA674ADCB8B1}" dt="2023-12-21T11:53:17.758" v="1335" actId="1076"/>
          <ac:picMkLst>
            <pc:docMk/>
            <pc:sldMk cId="3335683277" sldId="289"/>
            <ac:picMk id="5" creationId="{F3D62F01-3570-47E7-BD58-A33F86CA1459}"/>
          </ac:picMkLst>
        </pc:picChg>
        <pc:picChg chg="del">
          <ac:chgData name="Praveen Kumar Sukumaran" userId="4daaeeadf318e2aa" providerId="LiveId" clId="{78F29028-70C0-4D3A-9FCD-BA674ADCB8B1}" dt="2023-12-21T11:48:12.966" v="1316" actId="478"/>
          <ac:picMkLst>
            <pc:docMk/>
            <pc:sldMk cId="3335683277" sldId="289"/>
            <ac:picMk id="7" creationId="{CBB7D6D9-C9C5-AD09-1B4B-FCC9CF4AD017}"/>
          </ac:picMkLst>
        </pc:picChg>
        <pc:picChg chg="del">
          <ac:chgData name="Praveen Kumar Sukumaran" userId="4daaeeadf318e2aa" providerId="LiveId" clId="{78F29028-70C0-4D3A-9FCD-BA674ADCB8B1}" dt="2023-12-21T11:48:14.902" v="1317" actId="478"/>
          <ac:picMkLst>
            <pc:docMk/>
            <pc:sldMk cId="3335683277" sldId="289"/>
            <ac:picMk id="8" creationId="{433C3E32-E45B-09F9-3665-CAF56099E602}"/>
          </ac:picMkLst>
        </pc:picChg>
        <pc:picChg chg="del">
          <ac:chgData name="Praveen Kumar Sukumaran" userId="4daaeeadf318e2aa" providerId="LiveId" clId="{78F29028-70C0-4D3A-9FCD-BA674ADCB8B1}" dt="2023-12-21T11:48:17.875" v="1318" actId="478"/>
          <ac:picMkLst>
            <pc:docMk/>
            <pc:sldMk cId="3335683277" sldId="289"/>
            <ac:picMk id="9" creationId="{CCE32EA1-2C4D-E8CF-75C0-E54E4C943227}"/>
          </ac:picMkLst>
        </pc:picChg>
        <pc:picChg chg="add mod">
          <ac:chgData name="Praveen Kumar Sukumaran" userId="4daaeeadf318e2aa" providerId="LiveId" clId="{78F29028-70C0-4D3A-9FCD-BA674ADCB8B1}" dt="2023-12-21T11:49:10.239" v="1330" actId="14100"/>
          <ac:picMkLst>
            <pc:docMk/>
            <pc:sldMk cId="3335683277" sldId="289"/>
            <ac:picMk id="11" creationId="{DE1EAEC1-A902-BA0F-3CB8-24E7DE7092B6}"/>
          </ac:picMkLst>
        </pc:picChg>
        <pc:picChg chg="add mod">
          <ac:chgData name="Praveen Kumar Sukumaran" userId="4daaeeadf318e2aa" providerId="LiveId" clId="{78F29028-70C0-4D3A-9FCD-BA674ADCB8B1}" dt="2023-12-21T11:53:01.837" v="1334" actId="1076"/>
          <ac:picMkLst>
            <pc:docMk/>
            <pc:sldMk cId="3335683277" sldId="289"/>
            <ac:picMk id="13" creationId="{0BD866CC-E056-6E3B-598C-28007A245FCD}"/>
          </ac:picMkLst>
        </pc:picChg>
        <pc:picChg chg="add mod">
          <ac:chgData name="Praveen Kumar Sukumaran" userId="4daaeeadf318e2aa" providerId="LiveId" clId="{78F29028-70C0-4D3A-9FCD-BA674ADCB8B1}" dt="2023-12-21T11:52:39.099" v="1332" actId="1076"/>
          <ac:picMkLst>
            <pc:docMk/>
            <pc:sldMk cId="3335683277" sldId="289"/>
            <ac:picMk id="15" creationId="{4F01AA20-8E49-0952-426F-4C676C5ADDA5}"/>
          </ac:picMkLst>
        </pc:picChg>
        <pc:picChg chg="add mod">
          <ac:chgData name="Praveen Kumar Sukumaran" userId="4daaeeadf318e2aa" providerId="LiveId" clId="{78F29028-70C0-4D3A-9FCD-BA674ADCB8B1}" dt="2023-12-21T11:53:32.510" v="1341" actId="1076"/>
          <ac:picMkLst>
            <pc:docMk/>
            <pc:sldMk cId="3335683277" sldId="289"/>
            <ac:picMk id="17" creationId="{16BAB5ED-492A-B13F-ED26-6A5FC4B2E81D}"/>
          </ac:picMkLst>
        </pc:picChg>
      </pc:sldChg>
      <pc:sldChg chg="addSp delSp modSp add mod setBg">
        <pc:chgData name="Praveen Kumar Sukumaran" userId="4daaeeadf318e2aa" providerId="LiveId" clId="{78F29028-70C0-4D3A-9FCD-BA674ADCB8B1}" dt="2023-12-21T14:16:21.263" v="1857"/>
        <pc:sldMkLst>
          <pc:docMk/>
          <pc:sldMk cId="1829651051" sldId="290"/>
        </pc:sldMkLst>
        <pc:spChg chg="add del mod">
          <ac:chgData name="Praveen Kumar Sukumaran" userId="4daaeeadf318e2aa" providerId="LiveId" clId="{78F29028-70C0-4D3A-9FCD-BA674ADCB8B1}" dt="2023-12-21T11:56:07.493" v="1370" actId="20577"/>
          <ac:spMkLst>
            <pc:docMk/>
            <pc:sldMk cId="1829651051" sldId="290"/>
            <ac:spMk id="2" creationId="{FB4F001B-64F9-495D-AEA3-E3764742F8F4}"/>
          </ac:spMkLst>
        </pc:spChg>
        <pc:spChg chg="add del mod">
          <ac:chgData name="Praveen Kumar Sukumaran" userId="4daaeeadf318e2aa" providerId="LiveId" clId="{78F29028-70C0-4D3A-9FCD-BA674ADCB8B1}" dt="2023-12-21T11:55:23.692" v="1356"/>
          <ac:spMkLst>
            <pc:docMk/>
            <pc:sldMk cId="1829651051" sldId="290"/>
            <ac:spMk id="6" creationId="{501EF5D7-7B43-B581-8EA9-038404618F09}"/>
          </ac:spMkLst>
        </pc:spChg>
        <pc:picChg chg="add mod">
          <ac:chgData name="Praveen Kumar Sukumaran" userId="4daaeeadf318e2aa" providerId="LiveId" clId="{78F29028-70C0-4D3A-9FCD-BA674ADCB8B1}" dt="2023-12-21T12:02:54.927" v="1386" actId="108"/>
          <ac:picMkLst>
            <pc:docMk/>
            <pc:sldMk cId="1829651051" sldId="290"/>
            <ac:picMk id="4" creationId="{26C4E46A-662C-098C-9664-40AB5F4D50BC}"/>
          </ac:picMkLst>
        </pc:picChg>
        <pc:picChg chg="mod">
          <ac:chgData name="Praveen Kumar Sukumaran" userId="4daaeeadf318e2aa" providerId="LiveId" clId="{78F29028-70C0-4D3A-9FCD-BA674ADCB8B1}" dt="2023-12-21T12:28:51.684" v="1389" actId="207"/>
          <ac:picMkLst>
            <pc:docMk/>
            <pc:sldMk cId="1829651051" sldId="290"/>
            <ac:picMk id="5" creationId="{F3D62F01-3570-47E7-BD58-A33F86CA1459}"/>
          </ac:picMkLst>
        </pc:picChg>
        <pc:picChg chg="del">
          <ac:chgData name="Praveen Kumar Sukumaran" userId="4daaeeadf318e2aa" providerId="LiveId" clId="{78F29028-70C0-4D3A-9FCD-BA674ADCB8B1}" dt="2023-12-21T11:53:54.200" v="1347" actId="478"/>
          <ac:picMkLst>
            <pc:docMk/>
            <pc:sldMk cId="1829651051" sldId="290"/>
            <ac:picMk id="7" creationId="{CBB7D6D9-C9C5-AD09-1B4B-FCC9CF4AD017}"/>
          </ac:picMkLst>
        </pc:picChg>
        <pc:picChg chg="del mod">
          <ac:chgData name="Praveen Kumar Sukumaran" userId="4daaeeadf318e2aa" providerId="LiveId" clId="{78F29028-70C0-4D3A-9FCD-BA674ADCB8B1}" dt="2023-12-21T11:53:55.689" v="1349" actId="478"/>
          <ac:picMkLst>
            <pc:docMk/>
            <pc:sldMk cId="1829651051" sldId="290"/>
            <ac:picMk id="8" creationId="{433C3E32-E45B-09F9-3665-CAF56099E602}"/>
          </ac:picMkLst>
        </pc:picChg>
        <pc:picChg chg="del">
          <ac:chgData name="Praveen Kumar Sukumaran" userId="4daaeeadf318e2aa" providerId="LiveId" clId="{78F29028-70C0-4D3A-9FCD-BA674ADCB8B1}" dt="2023-12-21T11:53:57.282" v="1350" actId="478"/>
          <ac:picMkLst>
            <pc:docMk/>
            <pc:sldMk cId="1829651051" sldId="290"/>
            <ac:picMk id="9" creationId="{CCE32EA1-2C4D-E8CF-75C0-E54E4C943227}"/>
          </ac:picMkLst>
        </pc:picChg>
        <pc:picChg chg="add mod">
          <ac:chgData name="Praveen Kumar Sukumaran" userId="4daaeeadf318e2aa" providerId="LiveId" clId="{78F29028-70C0-4D3A-9FCD-BA674ADCB8B1}" dt="2023-12-21T11:56:34.753" v="1375" actId="1076"/>
          <ac:picMkLst>
            <pc:docMk/>
            <pc:sldMk cId="1829651051" sldId="290"/>
            <ac:picMk id="11" creationId="{270E24A1-DCCC-EBAD-C69E-123B9E0A71B8}"/>
          </ac:picMkLst>
        </pc:picChg>
        <pc:picChg chg="add mod">
          <ac:chgData name="Praveen Kumar Sukumaran" userId="4daaeeadf318e2aa" providerId="LiveId" clId="{78F29028-70C0-4D3A-9FCD-BA674ADCB8B1}" dt="2023-12-21T11:56:57.911" v="1378" actId="1076"/>
          <ac:picMkLst>
            <pc:docMk/>
            <pc:sldMk cId="1829651051" sldId="290"/>
            <ac:picMk id="13" creationId="{B5A8A435-CD21-3B1C-674E-DDCD643B7C48}"/>
          </ac:picMkLst>
        </pc:picChg>
        <pc:picChg chg="add mod">
          <ac:chgData name="Praveen Kumar Sukumaran" userId="4daaeeadf318e2aa" providerId="LiveId" clId="{78F29028-70C0-4D3A-9FCD-BA674ADCB8B1}" dt="2023-12-21T11:59:43.346" v="1381" actId="1076"/>
          <ac:picMkLst>
            <pc:docMk/>
            <pc:sldMk cId="1829651051" sldId="290"/>
            <ac:picMk id="15" creationId="{C7647956-522A-2B17-2073-D35C2DC5EDF1}"/>
          </ac:picMkLst>
        </pc:picChg>
        <pc:picChg chg="add mod">
          <ac:chgData name="Praveen Kumar Sukumaran" userId="4daaeeadf318e2aa" providerId="LiveId" clId="{78F29028-70C0-4D3A-9FCD-BA674ADCB8B1}" dt="2023-12-21T12:02:22.172" v="1385" actId="1076"/>
          <ac:picMkLst>
            <pc:docMk/>
            <pc:sldMk cId="1829651051" sldId="290"/>
            <ac:picMk id="17" creationId="{9A8991B5-0A81-0A5C-5955-F6D0C98D2091}"/>
          </ac:picMkLst>
        </pc:picChg>
      </pc:sldChg>
      <pc:sldChg chg="addSp delSp modSp add mod setBg">
        <pc:chgData name="Praveen Kumar Sukumaran" userId="4daaeeadf318e2aa" providerId="LiveId" clId="{78F29028-70C0-4D3A-9FCD-BA674ADCB8B1}" dt="2023-12-21T14:16:26.435" v="1858"/>
        <pc:sldMkLst>
          <pc:docMk/>
          <pc:sldMk cId="2750459364" sldId="291"/>
        </pc:sldMkLst>
        <pc:spChg chg="mod">
          <ac:chgData name="Praveen Kumar Sukumaran" userId="4daaeeadf318e2aa" providerId="LiveId" clId="{78F29028-70C0-4D3A-9FCD-BA674ADCB8B1}" dt="2023-12-21T12:30:35.485" v="1399" actId="20577"/>
          <ac:spMkLst>
            <pc:docMk/>
            <pc:sldMk cId="2750459364" sldId="291"/>
            <ac:spMk id="2" creationId="{FB4F001B-64F9-495D-AEA3-E3764742F8F4}"/>
          </ac:spMkLst>
        </pc:spChg>
        <pc:picChg chg="add mod">
          <ac:chgData name="Praveen Kumar Sukumaran" userId="4daaeeadf318e2aa" providerId="LiveId" clId="{78F29028-70C0-4D3A-9FCD-BA674ADCB8B1}" dt="2023-12-21T12:31:02.372" v="1401" actId="1076"/>
          <ac:picMkLst>
            <pc:docMk/>
            <pc:sldMk cId="2750459364" sldId="291"/>
            <ac:picMk id="3" creationId="{C3D96C8B-CAE0-AEA4-88A3-089ADF1C59F3}"/>
          </ac:picMkLst>
        </pc:picChg>
        <pc:picChg chg="mod">
          <ac:chgData name="Praveen Kumar Sukumaran" userId="4daaeeadf318e2aa" providerId="LiveId" clId="{78F29028-70C0-4D3A-9FCD-BA674ADCB8B1}" dt="2023-12-21T12:38:06.048" v="1438" actId="207"/>
          <ac:picMkLst>
            <pc:docMk/>
            <pc:sldMk cId="2750459364" sldId="291"/>
            <ac:picMk id="5" creationId="{F3D62F01-3570-47E7-BD58-A33F86CA1459}"/>
          </ac:picMkLst>
        </pc:picChg>
        <pc:picChg chg="add del mod">
          <ac:chgData name="Praveen Kumar Sukumaran" userId="4daaeeadf318e2aa" providerId="LiveId" clId="{78F29028-70C0-4D3A-9FCD-BA674ADCB8B1}" dt="2023-12-21T12:37:09.214" v="1428" actId="478"/>
          <ac:picMkLst>
            <pc:docMk/>
            <pc:sldMk cId="2750459364" sldId="291"/>
            <ac:picMk id="6" creationId="{4752AD71-8CEC-D0D3-5FD3-D6EE4A106030}"/>
          </ac:picMkLst>
        </pc:picChg>
        <pc:picChg chg="del">
          <ac:chgData name="Praveen Kumar Sukumaran" userId="4daaeeadf318e2aa" providerId="LiveId" clId="{78F29028-70C0-4D3A-9FCD-BA674ADCB8B1}" dt="2023-12-21T12:31:03.814" v="1402" actId="478"/>
          <ac:picMkLst>
            <pc:docMk/>
            <pc:sldMk cId="2750459364" sldId="291"/>
            <ac:picMk id="7" creationId="{CBB7D6D9-C9C5-AD09-1B4B-FCC9CF4AD017}"/>
          </ac:picMkLst>
        </pc:picChg>
        <pc:picChg chg="del">
          <ac:chgData name="Praveen Kumar Sukumaran" userId="4daaeeadf318e2aa" providerId="LiveId" clId="{78F29028-70C0-4D3A-9FCD-BA674ADCB8B1}" dt="2023-12-21T12:31:05.420" v="1403" actId="478"/>
          <ac:picMkLst>
            <pc:docMk/>
            <pc:sldMk cId="2750459364" sldId="291"/>
            <ac:picMk id="8" creationId="{433C3E32-E45B-09F9-3665-CAF56099E602}"/>
          </ac:picMkLst>
        </pc:picChg>
        <pc:picChg chg="del mod">
          <ac:chgData name="Praveen Kumar Sukumaran" userId="4daaeeadf318e2aa" providerId="LiveId" clId="{78F29028-70C0-4D3A-9FCD-BA674ADCB8B1}" dt="2023-12-21T12:31:07.164" v="1405" actId="478"/>
          <ac:picMkLst>
            <pc:docMk/>
            <pc:sldMk cId="2750459364" sldId="291"/>
            <ac:picMk id="9" creationId="{CCE32EA1-2C4D-E8CF-75C0-E54E4C943227}"/>
          </ac:picMkLst>
        </pc:picChg>
        <pc:picChg chg="add del mod">
          <ac:chgData name="Praveen Kumar Sukumaran" userId="4daaeeadf318e2aa" providerId="LiveId" clId="{78F29028-70C0-4D3A-9FCD-BA674ADCB8B1}" dt="2023-12-21T12:36:43.109" v="1423" actId="478"/>
          <ac:picMkLst>
            <pc:docMk/>
            <pc:sldMk cId="2750459364" sldId="291"/>
            <ac:picMk id="11" creationId="{C2165A47-C068-98D8-80BB-90F55CB74FC1}"/>
          </ac:picMkLst>
        </pc:picChg>
        <pc:picChg chg="add mod">
          <ac:chgData name="Praveen Kumar Sukumaran" userId="4daaeeadf318e2aa" providerId="LiveId" clId="{78F29028-70C0-4D3A-9FCD-BA674ADCB8B1}" dt="2023-12-21T12:33:57.396" v="1418" actId="1076"/>
          <ac:picMkLst>
            <pc:docMk/>
            <pc:sldMk cId="2750459364" sldId="291"/>
            <ac:picMk id="13" creationId="{19D78481-D4D2-4FC9-8018-D0109BD40E0E}"/>
          </ac:picMkLst>
        </pc:picChg>
        <pc:picChg chg="add mod">
          <ac:chgData name="Praveen Kumar Sukumaran" userId="4daaeeadf318e2aa" providerId="LiveId" clId="{78F29028-70C0-4D3A-9FCD-BA674ADCB8B1}" dt="2023-12-21T12:34:22.446" v="1421" actId="1076"/>
          <ac:picMkLst>
            <pc:docMk/>
            <pc:sldMk cId="2750459364" sldId="291"/>
            <ac:picMk id="15" creationId="{B4629B24-0407-0C5F-8995-00179D6B4380}"/>
          </ac:picMkLst>
        </pc:picChg>
        <pc:picChg chg="add mod">
          <ac:chgData name="Praveen Kumar Sukumaran" userId="4daaeeadf318e2aa" providerId="LiveId" clId="{78F29028-70C0-4D3A-9FCD-BA674ADCB8B1}" dt="2023-12-21T12:37:39.153" v="1436" actId="14100"/>
          <ac:picMkLst>
            <pc:docMk/>
            <pc:sldMk cId="2750459364" sldId="291"/>
            <ac:picMk id="17" creationId="{EE8FFE24-99C6-90DD-758C-0E48109EDC86}"/>
          </ac:picMkLst>
        </pc:picChg>
        <pc:picChg chg="add mod">
          <ac:chgData name="Praveen Kumar Sukumaran" userId="4daaeeadf318e2aa" providerId="LiveId" clId="{78F29028-70C0-4D3A-9FCD-BA674ADCB8B1}" dt="2023-12-21T12:37:29.533" v="1434" actId="14100"/>
          <ac:picMkLst>
            <pc:docMk/>
            <pc:sldMk cId="2750459364" sldId="291"/>
            <ac:picMk id="19" creationId="{34D59110-097C-23F8-4834-FE8023BF6BBD}"/>
          </ac:picMkLst>
        </pc:picChg>
      </pc:sldChg>
      <pc:sldChg chg="addSp delSp modSp add mod setBg">
        <pc:chgData name="Praveen Kumar Sukumaran" userId="4daaeeadf318e2aa" providerId="LiveId" clId="{78F29028-70C0-4D3A-9FCD-BA674ADCB8B1}" dt="2023-12-21T14:16:32.636" v="1859"/>
        <pc:sldMkLst>
          <pc:docMk/>
          <pc:sldMk cId="2467983258" sldId="292"/>
        </pc:sldMkLst>
        <pc:spChg chg="mod">
          <ac:chgData name="Praveen Kumar Sukumaran" userId="4daaeeadf318e2aa" providerId="LiveId" clId="{78F29028-70C0-4D3A-9FCD-BA674ADCB8B1}" dt="2023-12-21T12:42:24.589" v="1460" actId="20577"/>
          <ac:spMkLst>
            <pc:docMk/>
            <pc:sldMk cId="2467983258" sldId="292"/>
            <ac:spMk id="2" creationId="{FB4F001B-64F9-495D-AEA3-E3764742F8F4}"/>
          </ac:spMkLst>
        </pc:spChg>
        <pc:picChg chg="add mod">
          <ac:chgData name="Praveen Kumar Sukumaran" userId="4daaeeadf318e2aa" providerId="LiveId" clId="{78F29028-70C0-4D3A-9FCD-BA674ADCB8B1}" dt="2023-12-21T12:43:28.420" v="1467" actId="1076"/>
          <ac:picMkLst>
            <pc:docMk/>
            <pc:sldMk cId="2467983258" sldId="292"/>
            <ac:picMk id="4" creationId="{96195ABB-31F5-0CD9-222E-AE2C070D091F}"/>
          </ac:picMkLst>
        </pc:picChg>
        <pc:picChg chg="mod">
          <ac:chgData name="Praveen Kumar Sukumaran" userId="4daaeeadf318e2aa" providerId="LiveId" clId="{78F29028-70C0-4D3A-9FCD-BA674ADCB8B1}" dt="2023-12-21T12:48:03.903" v="1477" actId="1076"/>
          <ac:picMkLst>
            <pc:docMk/>
            <pc:sldMk cId="2467983258" sldId="292"/>
            <ac:picMk id="5" creationId="{F3D62F01-3570-47E7-BD58-A33F86CA1459}"/>
          </ac:picMkLst>
        </pc:picChg>
        <pc:picChg chg="del mod">
          <ac:chgData name="Praveen Kumar Sukumaran" userId="4daaeeadf318e2aa" providerId="LiveId" clId="{78F29028-70C0-4D3A-9FCD-BA674ADCB8B1}" dt="2023-12-21T12:40:11.891" v="1443" actId="478"/>
          <ac:picMkLst>
            <pc:docMk/>
            <pc:sldMk cId="2467983258" sldId="292"/>
            <ac:picMk id="7" creationId="{CBB7D6D9-C9C5-AD09-1B4B-FCC9CF4AD017}"/>
          </ac:picMkLst>
        </pc:picChg>
        <pc:picChg chg="del">
          <ac:chgData name="Praveen Kumar Sukumaran" userId="4daaeeadf318e2aa" providerId="LiveId" clId="{78F29028-70C0-4D3A-9FCD-BA674ADCB8B1}" dt="2023-12-21T12:40:08.571" v="1440" actId="478"/>
          <ac:picMkLst>
            <pc:docMk/>
            <pc:sldMk cId="2467983258" sldId="292"/>
            <ac:picMk id="8" creationId="{433C3E32-E45B-09F9-3665-CAF56099E602}"/>
          </ac:picMkLst>
        </pc:picChg>
        <pc:picChg chg="del">
          <ac:chgData name="Praveen Kumar Sukumaran" userId="4daaeeadf318e2aa" providerId="LiveId" clId="{78F29028-70C0-4D3A-9FCD-BA674ADCB8B1}" dt="2023-12-21T12:40:10.438" v="1441" actId="478"/>
          <ac:picMkLst>
            <pc:docMk/>
            <pc:sldMk cId="2467983258" sldId="292"/>
            <ac:picMk id="9" creationId="{CCE32EA1-2C4D-E8CF-75C0-E54E4C943227}"/>
          </ac:picMkLst>
        </pc:picChg>
        <pc:picChg chg="add mod">
          <ac:chgData name="Praveen Kumar Sukumaran" userId="4daaeeadf318e2aa" providerId="LiveId" clId="{78F29028-70C0-4D3A-9FCD-BA674ADCB8B1}" dt="2023-12-21T12:48:01.759" v="1476" actId="1076"/>
          <ac:picMkLst>
            <pc:docMk/>
            <pc:sldMk cId="2467983258" sldId="292"/>
            <ac:picMk id="10" creationId="{A695C389-1D74-C053-645E-223635980443}"/>
          </ac:picMkLst>
        </pc:picChg>
        <pc:picChg chg="add mod">
          <ac:chgData name="Praveen Kumar Sukumaran" userId="4daaeeadf318e2aa" providerId="LiveId" clId="{78F29028-70C0-4D3A-9FCD-BA674ADCB8B1}" dt="2023-12-21T12:44:14.621" v="1475" actId="14100"/>
          <ac:picMkLst>
            <pc:docMk/>
            <pc:sldMk cId="2467983258" sldId="292"/>
            <ac:picMk id="12" creationId="{43B1DEEC-5D7D-FBF1-F6D7-ACDC4C35DBE2}"/>
          </ac:picMkLst>
        </pc:picChg>
        <pc:picChg chg="add mod">
          <ac:chgData name="Praveen Kumar Sukumaran" userId="4daaeeadf318e2aa" providerId="LiveId" clId="{78F29028-70C0-4D3A-9FCD-BA674ADCB8B1}" dt="2023-12-21T12:44:04.047" v="1472" actId="14100"/>
          <ac:picMkLst>
            <pc:docMk/>
            <pc:sldMk cId="2467983258" sldId="292"/>
            <ac:picMk id="14" creationId="{7B6174BD-1B39-6E28-9CB1-9B9FDFC7AE28}"/>
          </ac:picMkLst>
        </pc:picChg>
      </pc:sldChg>
      <pc:sldChg chg="addSp delSp modSp add mod setBg">
        <pc:chgData name="Praveen Kumar Sukumaran" userId="4daaeeadf318e2aa" providerId="LiveId" clId="{78F29028-70C0-4D3A-9FCD-BA674ADCB8B1}" dt="2023-12-21T14:21:10.968" v="1890"/>
        <pc:sldMkLst>
          <pc:docMk/>
          <pc:sldMk cId="2950442557" sldId="293"/>
        </pc:sldMkLst>
        <pc:spChg chg="mod">
          <ac:chgData name="Praveen Kumar Sukumaran" userId="4daaeeadf318e2aa" providerId="LiveId" clId="{78F29028-70C0-4D3A-9FCD-BA674ADCB8B1}" dt="2023-12-21T12:50:38.974" v="1494" actId="20577"/>
          <ac:spMkLst>
            <pc:docMk/>
            <pc:sldMk cId="2950442557" sldId="293"/>
            <ac:spMk id="2" creationId="{FB4F001B-64F9-495D-AEA3-E3764742F8F4}"/>
          </ac:spMkLst>
        </pc:spChg>
        <pc:picChg chg="add mod">
          <ac:chgData name="Praveen Kumar Sukumaran" userId="4daaeeadf318e2aa" providerId="LiveId" clId="{78F29028-70C0-4D3A-9FCD-BA674ADCB8B1}" dt="2023-12-21T12:51:21.843" v="1497" actId="108"/>
          <ac:picMkLst>
            <pc:docMk/>
            <pc:sldMk cId="2950442557" sldId="293"/>
            <ac:picMk id="4" creationId="{B1299DF4-30F8-8D3C-8A35-5574CC8AD03B}"/>
          </ac:picMkLst>
        </pc:picChg>
        <pc:picChg chg="mod">
          <ac:chgData name="Praveen Kumar Sukumaran" userId="4daaeeadf318e2aa" providerId="LiveId" clId="{78F29028-70C0-4D3A-9FCD-BA674ADCB8B1}" dt="2023-12-21T12:52:56.829" v="1502" actId="1076"/>
          <ac:picMkLst>
            <pc:docMk/>
            <pc:sldMk cId="2950442557" sldId="293"/>
            <ac:picMk id="5" creationId="{F3D62F01-3570-47E7-BD58-A33F86CA1459}"/>
          </ac:picMkLst>
        </pc:picChg>
        <pc:picChg chg="del mod">
          <ac:chgData name="Praveen Kumar Sukumaran" userId="4daaeeadf318e2aa" providerId="LiveId" clId="{78F29028-70C0-4D3A-9FCD-BA674ADCB8B1}" dt="2023-12-21T12:50:24.566" v="1488" actId="478"/>
          <ac:picMkLst>
            <pc:docMk/>
            <pc:sldMk cId="2950442557" sldId="293"/>
            <ac:picMk id="7" creationId="{CBB7D6D9-C9C5-AD09-1B4B-FCC9CF4AD017}"/>
          </ac:picMkLst>
        </pc:picChg>
        <pc:picChg chg="del">
          <ac:chgData name="Praveen Kumar Sukumaran" userId="4daaeeadf318e2aa" providerId="LiveId" clId="{78F29028-70C0-4D3A-9FCD-BA674ADCB8B1}" dt="2023-12-21T12:50:25.943" v="1489" actId="478"/>
          <ac:picMkLst>
            <pc:docMk/>
            <pc:sldMk cId="2950442557" sldId="293"/>
            <ac:picMk id="8" creationId="{433C3E32-E45B-09F9-3665-CAF56099E602}"/>
          </ac:picMkLst>
        </pc:picChg>
        <pc:picChg chg="del">
          <ac:chgData name="Praveen Kumar Sukumaran" userId="4daaeeadf318e2aa" providerId="LiveId" clId="{78F29028-70C0-4D3A-9FCD-BA674ADCB8B1}" dt="2023-12-21T12:50:27.643" v="1490" actId="478"/>
          <ac:picMkLst>
            <pc:docMk/>
            <pc:sldMk cId="2950442557" sldId="293"/>
            <ac:picMk id="9" creationId="{CCE32EA1-2C4D-E8CF-75C0-E54E4C943227}"/>
          </ac:picMkLst>
        </pc:picChg>
        <pc:picChg chg="add mod">
          <ac:chgData name="Praveen Kumar Sukumaran" userId="4daaeeadf318e2aa" providerId="LiveId" clId="{78F29028-70C0-4D3A-9FCD-BA674ADCB8B1}" dt="2023-12-21T12:53:57.820" v="1511" actId="14100"/>
          <ac:picMkLst>
            <pc:docMk/>
            <pc:sldMk cId="2950442557" sldId="293"/>
            <ac:picMk id="10" creationId="{1152C331-2C50-EF28-5D3B-46B81BF7FBC1}"/>
          </ac:picMkLst>
        </pc:picChg>
        <pc:picChg chg="add mod">
          <ac:chgData name="Praveen Kumar Sukumaran" userId="4daaeeadf318e2aa" providerId="LiveId" clId="{78F29028-70C0-4D3A-9FCD-BA674ADCB8B1}" dt="2023-12-21T12:53:04.607" v="1506" actId="1076"/>
          <ac:picMkLst>
            <pc:docMk/>
            <pc:sldMk cId="2950442557" sldId="293"/>
            <ac:picMk id="12" creationId="{2A5C9192-DEBB-DAF4-C6F9-C43D36E79C6E}"/>
          </ac:picMkLst>
        </pc:picChg>
        <pc:picChg chg="add mod">
          <ac:chgData name="Praveen Kumar Sukumaran" userId="4daaeeadf318e2aa" providerId="LiveId" clId="{78F29028-70C0-4D3A-9FCD-BA674ADCB8B1}" dt="2023-12-21T12:53:50.514" v="1510" actId="1076"/>
          <ac:picMkLst>
            <pc:docMk/>
            <pc:sldMk cId="2950442557" sldId="293"/>
            <ac:picMk id="14" creationId="{0770E165-6005-9D92-DFDD-5085AA4AA002}"/>
          </ac:picMkLst>
        </pc:picChg>
      </pc:sldChg>
      <pc:sldChg chg="addSp delSp modSp add mod setBg">
        <pc:chgData name="Praveen Kumar Sukumaran" userId="4daaeeadf318e2aa" providerId="LiveId" clId="{78F29028-70C0-4D3A-9FCD-BA674ADCB8B1}" dt="2023-12-21T14:21:06.921" v="1889"/>
        <pc:sldMkLst>
          <pc:docMk/>
          <pc:sldMk cId="2628759063" sldId="294"/>
        </pc:sldMkLst>
        <pc:spChg chg="mod">
          <ac:chgData name="Praveen Kumar Sukumaran" userId="4daaeeadf318e2aa" providerId="LiveId" clId="{78F29028-70C0-4D3A-9FCD-BA674ADCB8B1}" dt="2023-12-21T13:24:04.732" v="1597" actId="207"/>
          <ac:spMkLst>
            <pc:docMk/>
            <pc:sldMk cId="2628759063" sldId="294"/>
            <ac:spMk id="2" creationId="{FB4F001B-64F9-495D-AEA3-E3764742F8F4}"/>
          </ac:spMkLst>
        </pc:spChg>
        <pc:picChg chg="add mod">
          <ac:chgData name="Praveen Kumar Sukumaran" userId="4daaeeadf318e2aa" providerId="LiveId" clId="{78F29028-70C0-4D3A-9FCD-BA674ADCB8B1}" dt="2023-12-21T13:08:05.086" v="1531" actId="1076"/>
          <ac:picMkLst>
            <pc:docMk/>
            <pc:sldMk cId="2628759063" sldId="294"/>
            <ac:picMk id="4" creationId="{1FC06854-CA62-1CD3-D328-7E29C6E932B1}"/>
          </ac:picMkLst>
        </pc:picChg>
        <pc:picChg chg="mod">
          <ac:chgData name="Praveen Kumar Sukumaran" userId="4daaeeadf318e2aa" providerId="LiveId" clId="{78F29028-70C0-4D3A-9FCD-BA674ADCB8B1}" dt="2023-12-21T13:24:08.725" v="1598" actId="207"/>
          <ac:picMkLst>
            <pc:docMk/>
            <pc:sldMk cId="2628759063" sldId="294"/>
            <ac:picMk id="5" creationId="{F3D62F01-3570-47E7-BD58-A33F86CA1459}"/>
          </ac:picMkLst>
        </pc:picChg>
        <pc:picChg chg="del">
          <ac:chgData name="Praveen Kumar Sukumaran" userId="4daaeeadf318e2aa" providerId="LiveId" clId="{78F29028-70C0-4D3A-9FCD-BA674ADCB8B1}" dt="2023-12-21T13:07:56.540" v="1525" actId="478"/>
          <ac:picMkLst>
            <pc:docMk/>
            <pc:sldMk cId="2628759063" sldId="294"/>
            <ac:picMk id="7" creationId="{CBB7D6D9-C9C5-AD09-1B4B-FCC9CF4AD017}"/>
          </ac:picMkLst>
        </pc:picChg>
        <pc:picChg chg="del mod">
          <ac:chgData name="Praveen Kumar Sukumaran" userId="4daaeeadf318e2aa" providerId="LiveId" clId="{78F29028-70C0-4D3A-9FCD-BA674ADCB8B1}" dt="2023-12-21T13:07:59.708" v="1528" actId="478"/>
          <ac:picMkLst>
            <pc:docMk/>
            <pc:sldMk cId="2628759063" sldId="294"/>
            <ac:picMk id="8" creationId="{433C3E32-E45B-09F9-3665-CAF56099E602}"/>
          </ac:picMkLst>
        </pc:picChg>
        <pc:picChg chg="del mod">
          <ac:chgData name="Praveen Kumar Sukumaran" userId="4daaeeadf318e2aa" providerId="LiveId" clId="{78F29028-70C0-4D3A-9FCD-BA674ADCB8B1}" dt="2023-12-21T13:08:01.868" v="1530" actId="478"/>
          <ac:picMkLst>
            <pc:docMk/>
            <pc:sldMk cId="2628759063" sldId="294"/>
            <ac:picMk id="9" creationId="{CCE32EA1-2C4D-E8CF-75C0-E54E4C943227}"/>
          </ac:picMkLst>
        </pc:picChg>
        <pc:picChg chg="add mod">
          <ac:chgData name="Praveen Kumar Sukumaran" userId="4daaeeadf318e2aa" providerId="LiveId" clId="{78F29028-70C0-4D3A-9FCD-BA674ADCB8B1}" dt="2023-12-21T13:08:26.263" v="1533" actId="1076"/>
          <ac:picMkLst>
            <pc:docMk/>
            <pc:sldMk cId="2628759063" sldId="294"/>
            <ac:picMk id="10" creationId="{35138719-A160-2D1C-86CB-5B2097593417}"/>
          </ac:picMkLst>
        </pc:picChg>
        <pc:picChg chg="add mod">
          <ac:chgData name="Praveen Kumar Sukumaran" userId="4daaeeadf318e2aa" providerId="LiveId" clId="{78F29028-70C0-4D3A-9FCD-BA674ADCB8B1}" dt="2023-12-21T13:09:06.665" v="1538" actId="108"/>
          <ac:picMkLst>
            <pc:docMk/>
            <pc:sldMk cId="2628759063" sldId="294"/>
            <ac:picMk id="12" creationId="{315BF4DB-26C3-FE64-D531-E9C3424B4876}"/>
          </ac:picMkLst>
        </pc:picChg>
        <pc:picChg chg="add mod">
          <ac:chgData name="Praveen Kumar Sukumaran" userId="4daaeeadf318e2aa" providerId="LiveId" clId="{78F29028-70C0-4D3A-9FCD-BA674ADCB8B1}" dt="2023-12-21T13:09:33.576" v="1542" actId="14100"/>
          <ac:picMkLst>
            <pc:docMk/>
            <pc:sldMk cId="2628759063" sldId="294"/>
            <ac:picMk id="14" creationId="{05B17DB2-A94C-E107-A72A-EBE304AE7DBC}"/>
          </ac:picMkLst>
        </pc:picChg>
      </pc:sldChg>
      <pc:sldChg chg="addSp delSp modSp add mod setBg delDesignElem">
        <pc:chgData name="Praveen Kumar Sukumaran" userId="4daaeeadf318e2aa" providerId="LiveId" clId="{78F29028-70C0-4D3A-9FCD-BA674ADCB8B1}" dt="2023-12-21T14:16:47.223" v="1860"/>
        <pc:sldMkLst>
          <pc:docMk/>
          <pc:sldMk cId="1876180965" sldId="295"/>
        </pc:sldMkLst>
        <pc:spChg chg="del mod">
          <ac:chgData name="Praveen Kumar Sukumaran" userId="4daaeeadf318e2aa" providerId="LiveId" clId="{78F29028-70C0-4D3A-9FCD-BA674ADCB8B1}" dt="2023-12-21T13:17:49.725" v="1566" actId="478"/>
          <ac:spMkLst>
            <pc:docMk/>
            <pc:sldMk cId="1876180965" sldId="295"/>
            <ac:spMk id="2" creationId="{FB4F001B-64F9-495D-AEA3-E3764742F8F4}"/>
          </ac:spMkLst>
        </pc:spChg>
        <pc:spChg chg="add del mod">
          <ac:chgData name="Praveen Kumar Sukumaran" userId="4daaeeadf318e2aa" providerId="LiveId" clId="{78F29028-70C0-4D3A-9FCD-BA674ADCB8B1}" dt="2023-12-21T13:18:01.876" v="1567" actId="478"/>
          <ac:spMkLst>
            <pc:docMk/>
            <pc:sldMk cId="1876180965" sldId="295"/>
            <ac:spMk id="13" creationId="{710AA732-F8FC-5B11-6CF8-9CEF0F9D82C3}"/>
          </ac:spMkLst>
        </pc:spChg>
        <pc:spChg chg="add mod">
          <ac:chgData name="Praveen Kumar Sukumaran" userId="4daaeeadf318e2aa" providerId="LiveId" clId="{78F29028-70C0-4D3A-9FCD-BA674ADCB8B1}" dt="2023-12-21T13:19:02.814" v="1579" actId="20577"/>
          <ac:spMkLst>
            <pc:docMk/>
            <pc:sldMk cId="1876180965" sldId="295"/>
            <ac:spMk id="14" creationId="{BF638FFD-2AFE-233E-C43F-4051D7D6F013}"/>
          </ac:spMkLst>
        </pc:spChg>
        <pc:spChg chg="del">
          <ac:chgData name="Praveen Kumar Sukumaran" userId="4daaeeadf318e2aa" providerId="LiveId" clId="{78F29028-70C0-4D3A-9FCD-BA674ADCB8B1}" dt="2023-12-21T13:23:51.285" v="1594"/>
          <ac:spMkLst>
            <pc:docMk/>
            <pc:sldMk cId="1876180965" sldId="295"/>
            <ac:spMk id="58" creationId="{221A9CB9-F531-48D3-A506-95FE2534D460}"/>
          </ac:spMkLst>
        </pc:spChg>
        <pc:spChg chg="del">
          <ac:chgData name="Praveen Kumar Sukumaran" userId="4daaeeadf318e2aa" providerId="LiveId" clId="{78F29028-70C0-4D3A-9FCD-BA674ADCB8B1}" dt="2023-12-21T13:23:51.285" v="1594"/>
          <ac:spMkLst>
            <pc:docMk/>
            <pc:sldMk cId="1876180965" sldId="295"/>
            <ac:spMk id="60" creationId="{8FD39BF5-DFD4-40A5-8009-2EA1391ABAD3}"/>
          </ac:spMkLst>
        </pc:spChg>
        <pc:grpChg chg="del">
          <ac:chgData name="Praveen Kumar Sukumaran" userId="4daaeeadf318e2aa" providerId="LiveId" clId="{78F29028-70C0-4D3A-9FCD-BA674ADCB8B1}" dt="2023-12-21T13:23:51.285" v="1594"/>
          <ac:grpSpMkLst>
            <pc:docMk/>
            <pc:sldMk cId="1876180965" sldId="295"/>
            <ac:grpSpMk id="62" creationId="{3A0F723F-8F96-43F7-9D99-0D837624E1A8}"/>
          </ac:grpSpMkLst>
        </pc:grpChg>
        <pc:picChg chg="add mod">
          <ac:chgData name="Praveen Kumar Sukumaran" userId="4daaeeadf318e2aa" providerId="LiveId" clId="{78F29028-70C0-4D3A-9FCD-BA674ADCB8B1}" dt="2023-12-21T13:15:51.576" v="1552" actId="14100"/>
          <ac:picMkLst>
            <pc:docMk/>
            <pc:sldMk cId="1876180965" sldId="295"/>
            <ac:picMk id="4" creationId="{593DFF1D-B801-B2B3-E6F8-42F733220523}"/>
          </ac:picMkLst>
        </pc:picChg>
        <pc:picChg chg="mod">
          <ac:chgData name="Praveen Kumar Sukumaran" userId="4daaeeadf318e2aa" providerId="LiveId" clId="{78F29028-70C0-4D3A-9FCD-BA674ADCB8B1}" dt="2023-12-21T13:23:56.930" v="1595" actId="207"/>
          <ac:picMkLst>
            <pc:docMk/>
            <pc:sldMk cId="1876180965" sldId="295"/>
            <ac:picMk id="5" creationId="{F3D62F01-3570-47E7-BD58-A33F86CA1459}"/>
          </ac:picMkLst>
        </pc:picChg>
        <pc:picChg chg="del">
          <ac:chgData name="Praveen Kumar Sukumaran" userId="4daaeeadf318e2aa" providerId="LiveId" clId="{78F29028-70C0-4D3A-9FCD-BA674ADCB8B1}" dt="2023-12-21T13:09:47.833" v="1543" actId="478"/>
          <ac:picMkLst>
            <pc:docMk/>
            <pc:sldMk cId="1876180965" sldId="295"/>
            <ac:picMk id="7" creationId="{CBB7D6D9-C9C5-AD09-1B4B-FCC9CF4AD017}"/>
          </ac:picMkLst>
        </pc:picChg>
        <pc:picChg chg="del mod">
          <ac:chgData name="Praveen Kumar Sukumaran" userId="4daaeeadf318e2aa" providerId="LiveId" clId="{78F29028-70C0-4D3A-9FCD-BA674ADCB8B1}" dt="2023-12-21T13:09:49.392" v="1545" actId="478"/>
          <ac:picMkLst>
            <pc:docMk/>
            <pc:sldMk cId="1876180965" sldId="295"/>
            <ac:picMk id="8" creationId="{433C3E32-E45B-09F9-3665-CAF56099E602}"/>
          </ac:picMkLst>
        </pc:picChg>
        <pc:picChg chg="del mod">
          <ac:chgData name="Praveen Kumar Sukumaran" userId="4daaeeadf318e2aa" providerId="LiveId" clId="{78F29028-70C0-4D3A-9FCD-BA674ADCB8B1}" dt="2023-12-21T13:09:51.379" v="1547" actId="478"/>
          <ac:picMkLst>
            <pc:docMk/>
            <pc:sldMk cId="1876180965" sldId="295"/>
            <ac:picMk id="9" creationId="{CCE32EA1-2C4D-E8CF-75C0-E54E4C943227}"/>
          </ac:picMkLst>
        </pc:picChg>
        <pc:picChg chg="add mod">
          <ac:chgData name="Praveen Kumar Sukumaran" userId="4daaeeadf318e2aa" providerId="LiveId" clId="{78F29028-70C0-4D3A-9FCD-BA674ADCB8B1}" dt="2023-12-21T13:15:57.749" v="1553" actId="14100"/>
          <ac:picMkLst>
            <pc:docMk/>
            <pc:sldMk cId="1876180965" sldId="295"/>
            <ac:picMk id="10" creationId="{7A769BA3-6A76-F718-B6FF-9B64DE6989DB}"/>
          </ac:picMkLst>
        </pc:picChg>
        <pc:picChg chg="add mod">
          <ac:chgData name="Praveen Kumar Sukumaran" userId="4daaeeadf318e2aa" providerId="LiveId" clId="{78F29028-70C0-4D3A-9FCD-BA674ADCB8B1}" dt="2023-12-21T13:16:40.484" v="1555" actId="1076"/>
          <ac:picMkLst>
            <pc:docMk/>
            <pc:sldMk cId="1876180965" sldId="295"/>
            <ac:picMk id="12" creationId="{ED2E9F02-0609-8A4F-4EC0-56EFACDA0EFA}"/>
          </ac:picMkLst>
        </pc:picChg>
        <pc:picChg chg="add mod">
          <ac:chgData name="Praveen Kumar Sukumaran" userId="4daaeeadf318e2aa" providerId="LiveId" clId="{78F29028-70C0-4D3A-9FCD-BA674ADCB8B1}" dt="2023-12-21T13:23:44.158" v="1592" actId="108"/>
          <ac:picMkLst>
            <pc:docMk/>
            <pc:sldMk cId="1876180965" sldId="295"/>
            <ac:picMk id="16" creationId="{629880A9-25C5-F8CF-0ACA-E86B7CD42D73}"/>
          </ac:picMkLst>
        </pc:picChg>
        <pc:picChg chg="del">
          <ac:chgData name="Praveen Kumar Sukumaran" userId="4daaeeadf318e2aa" providerId="LiveId" clId="{78F29028-70C0-4D3A-9FCD-BA674ADCB8B1}" dt="2023-12-21T13:23:51.285" v="1594"/>
          <ac:picMkLst>
            <pc:docMk/>
            <pc:sldMk cId="1876180965" sldId="295"/>
            <ac:picMk id="54" creationId="{D5E3CF8B-6090-4FFC-B9BE-6FF60AEE4B71}"/>
          </ac:picMkLst>
        </pc:picChg>
        <pc:cxnChg chg="del">
          <ac:chgData name="Praveen Kumar Sukumaran" userId="4daaeeadf318e2aa" providerId="LiveId" clId="{78F29028-70C0-4D3A-9FCD-BA674ADCB8B1}" dt="2023-12-21T13:23:51.285" v="1594"/>
          <ac:cxnSpMkLst>
            <pc:docMk/>
            <pc:sldMk cId="1876180965" sldId="295"/>
            <ac:cxnSpMk id="56" creationId="{F444405B-FBD8-46A8-84D6-CE72780146FE}"/>
          </ac:cxnSpMkLst>
        </pc:cxnChg>
        <pc:cxnChg chg="del">
          <ac:chgData name="Praveen Kumar Sukumaran" userId="4daaeeadf318e2aa" providerId="LiveId" clId="{78F29028-70C0-4D3A-9FCD-BA674ADCB8B1}" dt="2023-12-21T13:23:51.285" v="1594"/>
          <ac:cxnSpMkLst>
            <pc:docMk/>
            <pc:sldMk cId="1876180965" sldId="295"/>
            <ac:cxnSpMk id="76" creationId="{9135029A-5B59-4B80-8F56-B7BB132D670A}"/>
          </ac:cxnSpMkLst>
        </pc:cxnChg>
      </pc:sldChg>
      <pc:sldChg chg="addSp delSp modSp add mod setBg">
        <pc:chgData name="Praveen Kumar Sukumaran" userId="4daaeeadf318e2aa" providerId="LiveId" clId="{78F29028-70C0-4D3A-9FCD-BA674ADCB8B1}" dt="2023-12-21T14:28:32.497" v="1946" actId="1076"/>
        <pc:sldMkLst>
          <pc:docMk/>
          <pc:sldMk cId="3337294057" sldId="296"/>
        </pc:sldMkLst>
        <pc:spChg chg="del mod">
          <ac:chgData name="Praveen Kumar Sukumaran" userId="4daaeeadf318e2aa" providerId="LiveId" clId="{78F29028-70C0-4D3A-9FCD-BA674ADCB8B1}" dt="2023-12-21T13:27:31.835" v="1628" actId="478"/>
          <ac:spMkLst>
            <pc:docMk/>
            <pc:sldMk cId="3337294057" sldId="296"/>
            <ac:spMk id="2" creationId="{FB4F001B-64F9-495D-AEA3-E3764742F8F4}"/>
          </ac:spMkLst>
        </pc:spChg>
        <pc:spChg chg="add del mod">
          <ac:chgData name="Praveen Kumar Sukumaran" userId="4daaeeadf318e2aa" providerId="LiveId" clId="{78F29028-70C0-4D3A-9FCD-BA674ADCB8B1}" dt="2023-12-21T13:28:05.591" v="1640" actId="1076"/>
          <ac:spMkLst>
            <pc:docMk/>
            <pc:sldMk cId="3337294057" sldId="296"/>
            <ac:spMk id="6" creationId="{D8F4568F-0652-6B56-0161-84F5E49C31D0}"/>
          </ac:spMkLst>
        </pc:spChg>
        <pc:picChg chg="add mod">
          <ac:chgData name="Praveen Kumar Sukumaran" userId="4daaeeadf318e2aa" providerId="LiveId" clId="{78F29028-70C0-4D3A-9FCD-BA674ADCB8B1}" dt="2023-12-21T14:28:32.497" v="1946" actId="1076"/>
          <ac:picMkLst>
            <pc:docMk/>
            <pc:sldMk cId="3337294057" sldId="296"/>
            <ac:picMk id="4" creationId="{13F44BC5-2A13-FFF8-5EDC-5E07C9881D66}"/>
          </ac:picMkLst>
        </pc:picChg>
        <pc:picChg chg="add del mod">
          <ac:chgData name="Praveen Kumar Sukumaran" userId="4daaeeadf318e2aa" providerId="LiveId" clId="{78F29028-70C0-4D3A-9FCD-BA674ADCB8B1}" dt="2023-12-21T13:33:37.909" v="1654" actId="1076"/>
          <ac:picMkLst>
            <pc:docMk/>
            <pc:sldMk cId="3337294057" sldId="296"/>
            <ac:picMk id="5" creationId="{F3D62F01-3570-47E7-BD58-A33F86CA1459}"/>
          </ac:picMkLst>
        </pc:picChg>
        <pc:picChg chg="del">
          <ac:chgData name="Praveen Kumar Sukumaran" userId="4daaeeadf318e2aa" providerId="LiveId" clId="{78F29028-70C0-4D3A-9FCD-BA674ADCB8B1}" dt="2023-12-21T13:23:23.381" v="1585" actId="478"/>
          <ac:picMkLst>
            <pc:docMk/>
            <pc:sldMk cId="3337294057" sldId="296"/>
            <ac:picMk id="7" creationId="{CBB7D6D9-C9C5-AD09-1B4B-FCC9CF4AD017}"/>
          </ac:picMkLst>
        </pc:picChg>
        <pc:picChg chg="del">
          <ac:chgData name="Praveen Kumar Sukumaran" userId="4daaeeadf318e2aa" providerId="LiveId" clId="{78F29028-70C0-4D3A-9FCD-BA674ADCB8B1}" dt="2023-12-21T13:23:25.301" v="1586" actId="478"/>
          <ac:picMkLst>
            <pc:docMk/>
            <pc:sldMk cId="3337294057" sldId="296"/>
            <ac:picMk id="8" creationId="{433C3E32-E45B-09F9-3665-CAF56099E602}"/>
          </ac:picMkLst>
        </pc:picChg>
        <pc:picChg chg="del">
          <ac:chgData name="Praveen Kumar Sukumaran" userId="4daaeeadf318e2aa" providerId="LiveId" clId="{78F29028-70C0-4D3A-9FCD-BA674ADCB8B1}" dt="2023-12-21T13:23:27.959" v="1587" actId="478"/>
          <ac:picMkLst>
            <pc:docMk/>
            <pc:sldMk cId="3337294057" sldId="296"/>
            <ac:picMk id="9" creationId="{CCE32EA1-2C4D-E8CF-75C0-E54E4C943227}"/>
          </ac:picMkLst>
        </pc:picChg>
        <pc:picChg chg="add mod">
          <ac:chgData name="Praveen Kumar Sukumaran" userId="4daaeeadf318e2aa" providerId="LiveId" clId="{78F29028-70C0-4D3A-9FCD-BA674ADCB8B1}" dt="2023-12-21T13:28:58.716" v="1653" actId="1076"/>
          <ac:picMkLst>
            <pc:docMk/>
            <pc:sldMk cId="3337294057" sldId="296"/>
            <ac:picMk id="11" creationId="{CCE21DC1-280B-7B05-B581-F0B9DFBCC3D0}"/>
          </ac:picMkLst>
        </pc:picChg>
        <pc:picChg chg="add mod">
          <ac:chgData name="Praveen Kumar Sukumaran" userId="4daaeeadf318e2aa" providerId="LiveId" clId="{78F29028-70C0-4D3A-9FCD-BA674ADCB8B1}" dt="2023-12-21T13:28:54.603" v="1652" actId="14100"/>
          <ac:picMkLst>
            <pc:docMk/>
            <pc:sldMk cId="3337294057" sldId="296"/>
            <ac:picMk id="13" creationId="{091D13ED-DBCE-01B4-78BF-FBEA73ECACE5}"/>
          </ac:picMkLst>
        </pc:picChg>
        <pc:picChg chg="add mod">
          <ac:chgData name="Praveen Kumar Sukumaran" userId="4daaeeadf318e2aa" providerId="LiveId" clId="{78F29028-70C0-4D3A-9FCD-BA674ADCB8B1}" dt="2023-12-21T13:33:53.154" v="1658" actId="1076"/>
          <ac:picMkLst>
            <pc:docMk/>
            <pc:sldMk cId="3337294057" sldId="296"/>
            <ac:picMk id="15" creationId="{A590FA53-8BD8-0B3B-FBF3-4FF606412ECB}"/>
          </ac:picMkLst>
        </pc:picChg>
        <pc:picChg chg="add mod">
          <ac:chgData name="Praveen Kumar Sukumaran" userId="4daaeeadf318e2aa" providerId="LiveId" clId="{78F29028-70C0-4D3A-9FCD-BA674ADCB8B1}" dt="2023-12-21T13:34:21.946" v="1661" actId="1076"/>
          <ac:picMkLst>
            <pc:docMk/>
            <pc:sldMk cId="3337294057" sldId="296"/>
            <ac:picMk id="17" creationId="{3546F7FE-1AA3-D852-F9CA-EDAD9D780219}"/>
          </ac:picMkLst>
        </pc:picChg>
      </pc:sldChg>
      <pc:sldChg chg="addSp delSp modSp add mod setBg">
        <pc:chgData name="Praveen Kumar Sukumaran" userId="4daaeeadf318e2aa" providerId="LiveId" clId="{78F29028-70C0-4D3A-9FCD-BA674ADCB8B1}" dt="2023-12-21T14:35:23.357" v="1983" actId="1076"/>
        <pc:sldMkLst>
          <pc:docMk/>
          <pc:sldMk cId="740327842" sldId="297"/>
        </pc:sldMkLst>
        <pc:spChg chg="mod">
          <ac:chgData name="Praveen Kumar Sukumaran" userId="4daaeeadf318e2aa" providerId="LiveId" clId="{78F29028-70C0-4D3A-9FCD-BA674ADCB8B1}" dt="2023-12-21T14:30:46.216" v="1973" actId="20577"/>
          <ac:spMkLst>
            <pc:docMk/>
            <pc:sldMk cId="740327842" sldId="297"/>
            <ac:spMk id="2" creationId="{FB4F001B-64F9-495D-AEA3-E3764742F8F4}"/>
          </ac:spMkLst>
        </pc:spChg>
        <pc:picChg chg="add mod">
          <ac:chgData name="Praveen Kumar Sukumaran" userId="4daaeeadf318e2aa" providerId="LiveId" clId="{78F29028-70C0-4D3A-9FCD-BA674ADCB8B1}" dt="2023-12-21T14:28:47.288" v="1948" actId="14100"/>
          <ac:picMkLst>
            <pc:docMk/>
            <pc:sldMk cId="740327842" sldId="297"/>
            <ac:picMk id="4" creationId="{8F5E1E67-9AA0-6E16-DE80-ED158EBD8FFA}"/>
          </ac:picMkLst>
        </pc:picChg>
        <pc:picChg chg="mod">
          <ac:chgData name="Praveen Kumar Sukumaran" userId="4daaeeadf318e2aa" providerId="LiveId" clId="{78F29028-70C0-4D3A-9FCD-BA674ADCB8B1}" dt="2023-12-21T14:27:56.759" v="1940" actId="207"/>
          <ac:picMkLst>
            <pc:docMk/>
            <pc:sldMk cId="740327842" sldId="297"/>
            <ac:picMk id="5" creationId="{F3D62F01-3570-47E7-BD58-A33F86CA1459}"/>
          </ac:picMkLst>
        </pc:picChg>
        <pc:picChg chg="del">
          <ac:chgData name="Praveen Kumar Sukumaran" userId="4daaeeadf318e2aa" providerId="LiveId" clId="{78F29028-70C0-4D3A-9FCD-BA674ADCB8B1}" dt="2023-12-21T14:28:52.163" v="1949" actId="478"/>
          <ac:picMkLst>
            <pc:docMk/>
            <pc:sldMk cId="740327842" sldId="297"/>
            <ac:picMk id="7" creationId="{CBB7D6D9-C9C5-AD09-1B4B-FCC9CF4AD017}"/>
          </ac:picMkLst>
        </pc:picChg>
        <pc:picChg chg="del">
          <ac:chgData name="Praveen Kumar Sukumaran" userId="4daaeeadf318e2aa" providerId="LiveId" clId="{78F29028-70C0-4D3A-9FCD-BA674ADCB8B1}" dt="2023-12-21T14:28:52.872" v="1950" actId="478"/>
          <ac:picMkLst>
            <pc:docMk/>
            <pc:sldMk cId="740327842" sldId="297"/>
            <ac:picMk id="8" creationId="{433C3E32-E45B-09F9-3665-CAF56099E602}"/>
          </ac:picMkLst>
        </pc:picChg>
        <pc:picChg chg="del">
          <ac:chgData name="Praveen Kumar Sukumaran" userId="4daaeeadf318e2aa" providerId="LiveId" clId="{78F29028-70C0-4D3A-9FCD-BA674ADCB8B1}" dt="2023-12-21T14:28:53.812" v="1951" actId="478"/>
          <ac:picMkLst>
            <pc:docMk/>
            <pc:sldMk cId="740327842" sldId="297"/>
            <ac:picMk id="9" creationId="{CCE32EA1-2C4D-E8CF-75C0-E54E4C943227}"/>
          </ac:picMkLst>
        </pc:picChg>
        <pc:picChg chg="add mod">
          <ac:chgData name="Praveen Kumar Sukumaran" userId="4daaeeadf318e2aa" providerId="LiveId" clId="{78F29028-70C0-4D3A-9FCD-BA674ADCB8B1}" dt="2023-12-21T14:31:21.698" v="1976" actId="14100"/>
          <ac:picMkLst>
            <pc:docMk/>
            <pc:sldMk cId="740327842" sldId="297"/>
            <ac:picMk id="10" creationId="{3CC347D9-ABB8-13AF-D9C9-61265202252C}"/>
          </ac:picMkLst>
        </pc:picChg>
        <pc:picChg chg="add mod">
          <ac:chgData name="Praveen Kumar Sukumaran" userId="4daaeeadf318e2aa" providerId="LiveId" clId="{78F29028-70C0-4D3A-9FCD-BA674ADCB8B1}" dt="2023-12-21T14:34:51.307" v="1978" actId="1076"/>
          <ac:picMkLst>
            <pc:docMk/>
            <pc:sldMk cId="740327842" sldId="297"/>
            <ac:picMk id="12" creationId="{E4FEB758-8B19-608B-95CA-642ADA2CF603}"/>
          </ac:picMkLst>
        </pc:picChg>
        <pc:picChg chg="add mod">
          <ac:chgData name="Praveen Kumar Sukumaran" userId="4daaeeadf318e2aa" providerId="LiveId" clId="{78F29028-70C0-4D3A-9FCD-BA674ADCB8B1}" dt="2023-12-21T14:35:23.357" v="1983" actId="1076"/>
          <ac:picMkLst>
            <pc:docMk/>
            <pc:sldMk cId="740327842" sldId="297"/>
            <ac:picMk id="14" creationId="{627D00C5-DF65-FE9B-C2BC-C6548B24585C}"/>
          </ac:picMkLst>
        </pc:picChg>
      </pc:sldChg>
      <pc:sldChg chg="addSp delSp modSp add mod setBg">
        <pc:chgData name="Praveen Kumar Sukumaran" userId="4daaeeadf318e2aa" providerId="LiveId" clId="{78F29028-70C0-4D3A-9FCD-BA674ADCB8B1}" dt="2023-12-21T14:44:47.012" v="2028" actId="1076"/>
        <pc:sldMkLst>
          <pc:docMk/>
          <pc:sldMk cId="450038051" sldId="298"/>
        </pc:sldMkLst>
        <pc:spChg chg="mod">
          <ac:chgData name="Praveen Kumar Sukumaran" userId="4daaeeadf318e2aa" providerId="LiveId" clId="{78F29028-70C0-4D3A-9FCD-BA674ADCB8B1}" dt="2023-12-21T14:37:21.159" v="1999" actId="20577"/>
          <ac:spMkLst>
            <pc:docMk/>
            <pc:sldMk cId="450038051" sldId="298"/>
            <ac:spMk id="2" creationId="{FB4F001B-64F9-495D-AEA3-E3764742F8F4}"/>
          </ac:spMkLst>
        </pc:spChg>
        <pc:picChg chg="add mod">
          <ac:chgData name="Praveen Kumar Sukumaran" userId="4daaeeadf318e2aa" providerId="LiveId" clId="{78F29028-70C0-4D3A-9FCD-BA674ADCB8B1}" dt="2023-12-21T14:41:33.422" v="2008" actId="14100"/>
          <ac:picMkLst>
            <pc:docMk/>
            <pc:sldMk cId="450038051" sldId="298"/>
            <ac:picMk id="4" creationId="{E4D9DD00-B631-E0EC-C7E1-BCE048DD1D4A}"/>
          </ac:picMkLst>
        </pc:picChg>
        <pc:picChg chg="mod">
          <ac:chgData name="Praveen Kumar Sukumaran" userId="4daaeeadf318e2aa" providerId="LiveId" clId="{78F29028-70C0-4D3A-9FCD-BA674ADCB8B1}" dt="2023-12-21T14:44:37.559" v="2027" actId="207"/>
          <ac:picMkLst>
            <pc:docMk/>
            <pc:sldMk cId="450038051" sldId="298"/>
            <ac:picMk id="5" creationId="{F3D62F01-3570-47E7-BD58-A33F86CA1459}"/>
          </ac:picMkLst>
        </pc:picChg>
        <pc:picChg chg="del">
          <ac:chgData name="Praveen Kumar Sukumaran" userId="4daaeeadf318e2aa" providerId="LiveId" clId="{78F29028-70C0-4D3A-9FCD-BA674ADCB8B1}" dt="2023-12-21T14:35:36.279" v="1984" actId="478"/>
          <ac:picMkLst>
            <pc:docMk/>
            <pc:sldMk cId="450038051" sldId="298"/>
            <ac:picMk id="7" creationId="{CBB7D6D9-C9C5-AD09-1B4B-FCC9CF4AD017}"/>
          </ac:picMkLst>
        </pc:picChg>
        <pc:picChg chg="del">
          <ac:chgData name="Praveen Kumar Sukumaran" userId="4daaeeadf318e2aa" providerId="LiveId" clId="{78F29028-70C0-4D3A-9FCD-BA674ADCB8B1}" dt="2023-12-21T14:35:37.199" v="1985" actId="478"/>
          <ac:picMkLst>
            <pc:docMk/>
            <pc:sldMk cId="450038051" sldId="298"/>
            <ac:picMk id="8" creationId="{433C3E32-E45B-09F9-3665-CAF56099E602}"/>
          </ac:picMkLst>
        </pc:picChg>
        <pc:picChg chg="del mod">
          <ac:chgData name="Praveen Kumar Sukumaran" userId="4daaeeadf318e2aa" providerId="LiveId" clId="{78F29028-70C0-4D3A-9FCD-BA674ADCB8B1}" dt="2023-12-21T14:35:37.904" v="1987" actId="478"/>
          <ac:picMkLst>
            <pc:docMk/>
            <pc:sldMk cId="450038051" sldId="298"/>
            <ac:picMk id="9" creationId="{CCE32EA1-2C4D-E8CF-75C0-E54E4C943227}"/>
          </ac:picMkLst>
        </pc:picChg>
        <pc:picChg chg="add mod">
          <ac:chgData name="Praveen Kumar Sukumaran" userId="4daaeeadf318e2aa" providerId="LiveId" clId="{78F29028-70C0-4D3A-9FCD-BA674ADCB8B1}" dt="2023-12-21T14:43:14.141" v="2020" actId="1076"/>
          <ac:picMkLst>
            <pc:docMk/>
            <pc:sldMk cId="450038051" sldId="298"/>
            <ac:picMk id="10" creationId="{0D6594A2-A6B6-69E1-4B6F-C846CAEC6BA8}"/>
          </ac:picMkLst>
        </pc:picChg>
        <pc:picChg chg="add del mod">
          <ac:chgData name="Praveen Kumar Sukumaran" userId="4daaeeadf318e2aa" providerId="LiveId" clId="{78F29028-70C0-4D3A-9FCD-BA674ADCB8B1}" dt="2023-12-21T14:42:12.286" v="2013" actId="478"/>
          <ac:picMkLst>
            <pc:docMk/>
            <pc:sldMk cId="450038051" sldId="298"/>
            <ac:picMk id="12" creationId="{F2F1DCDD-5BA0-822D-E537-5E43B0B40874}"/>
          </ac:picMkLst>
        </pc:picChg>
        <pc:picChg chg="add mod">
          <ac:chgData name="Praveen Kumar Sukumaran" userId="4daaeeadf318e2aa" providerId="LiveId" clId="{78F29028-70C0-4D3A-9FCD-BA674ADCB8B1}" dt="2023-12-21T14:43:19.989" v="2022" actId="14100"/>
          <ac:picMkLst>
            <pc:docMk/>
            <pc:sldMk cId="450038051" sldId="298"/>
            <ac:picMk id="14" creationId="{D8D5BCBF-4E58-F209-71AE-DB7458632968}"/>
          </ac:picMkLst>
        </pc:picChg>
        <pc:picChg chg="add mod">
          <ac:chgData name="Praveen Kumar Sukumaran" userId="4daaeeadf318e2aa" providerId="LiveId" clId="{78F29028-70C0-4D3A-9FCD-BA674ADCB8B1}" dt="2023-12-21T14:44:47.012" v="2028" actId="1076"/>
          <ac:picMkLst>
            <pc:docMk/>
            <pc:sldMk cId="450038051" sldId="298"/>
            <ac:picMk id="16" creationId="{294F36F6-B7B6-E715-7AFD-6761E2835B40}"/>
          </ac:picMkLst>
        </pc:picChg>
      </pc:sldChg>
      <pc:sldChg chg="addSp delSp modSp add mod setBg">
        <pc:chgData name="Praveen Kumar Sukumaran" userId="4daaeeadf318e2aa" providerId="LiveId" clId="{78F29028-70C0-4D3A-9FCD-BA674ADCB8B1}" dt="2023-12-21T15:28:09.738" v="2242" actId="14100"/>
        <pc:sldMkLst>
          <pc:docMk/>
          <pc:sldMk cId="884255739" sldId="299"/>
        </pc:sldMkLst>
        <pc:spChg chg="del mod">
          <ac:chgData name="Praveen Kumar Sukumaran" userId="4daaeeadf318e2aa" providerId="LiveId" clId="{78F29028-70C0-4D3A-9FCD-BA674ADCB8B1}" dt="2023-12-21T14:53:48.253" v="2066" actId="478"/>
          <ac:spMkLst>
            <pc:docMk/>
            <pc:sldMk cId="884255739" sldId="299"/>
            <ac:spMk id="2" creationId="{FB4F001B-64F9-495D-AEA3-E3764742F8F4}"/>
          </ac:spMkLst>
        </pc:spChg>
        <pc:spChg chg="add del mod">
          <ac:chgData name="Praveen Kumar Sukumaran" userId="4daaeeadf318e2aa" providerId="LiveId" clId="{78F29028-70C0-4D3A-9FCD-BA674ADCB8B1}" dt="2023-12-21T14:52:11.613" v="2046" actId="478"/>
          <ac:spMkLst>
            <pc:docMk/>
            <pc:sldMk cId="884255739" sldId="299"/>
            <ac:spMk id="3" creationId="{7280179C-E974-67DD-7E9E-165D4F9D533C}"/>
          </ac:spMkLst>
        </pc:spChg>
        <pc:spChg chg="add del">
          <ac:chgData name="Praveen Kumar Sukumaran" userId="4daaeeadf318e2aa" providerId="LiveId" clId="{78F29028-70C0-4D3A-9FCD-BA674ADCB8B1}" dt="2023-12-21T14:52:04.921" v="2041" actId="478"/>
          <ac:spMkLst>
            <pc:docMk/>
            <pc:sldMk cId="884255739" sldId="299"/>
            <ac:spMk id="4" creationId="{93FF5535-6191-FCCF-588E-4C4FE9E052F5}"/>
          </ac:spMkLst>
        </pc:spChg>
        <pc:spChg chg="add del mod">
          <ac:chgData name="Praveen Kumar Sukumaran" userId="4daaeeadf318e2aa" providerId="LiveId" clId="{78F29028-70C0-4D3A-9FCD-BA674ADCB8B1}" dt="2023-12-21T14:52:00.064" v="2038"/>
          <ac:spMkLst>
            <pc:docMk/>
            <pc:sldMk cId="884255739" sldId="299"/>
            <ac:spMk id="6" creationId="{328C676E-482C-9A84-B105-9C65E2DB02F3}"/>
          </ac:spMkLst>
        </pc:spChg>
        <pc:spChg chg="add mod">
          <ac:chgData name="Praveen Kumar Sukumaran" userId="4daaeeadf318e2aa" providerId="LiveId" clId="{78F29028-70C0-4D3A-9FCD-BA674ADCB8B1}" dt="2023-12-21T14:55:09.492" v="2082" actId="20577"/>
          <ac:spMkLst>
            <pc:docMk/>
            <pc:sldMk cId="884255739" sldId="299"/>
            <ac:spMk id="10" creationId="{BF35B6D7-D48F-D4BD-BC99-19A30175FBE1}"/>
          </ac:spMkLst>
        </pc:spChg>
        <pc:spChg chg="add del mod">
          <ac:chgData name="Praveen Kumar Sukumaran" userId="4daaeeadf318e2aa" providerId="LiveId" clId="{78F29028-70C0-4D3A-9FCD-BA674ADCB8B1}" dt="2023-12-21T14:53:54.879" v="2067" actId="478"/>
          <ac:spMkLst>
            <pc:docMk/>
            <pc:sldMk cId="884255739" sldId="299"/>
            <ac:spMk id="12" creationId="{80405536-82A2-8AF7-8D7A-71B3C100920B}"/>
          </ac:spMkLst>
        </pc:spChg>
        <pc:picChg chg="mod">
          <ac:chgData name="Praveen Kumar Sukumaran" userId="4daaeeadf318e2aa" providerId="LiveId" clId="{78F29028-70C0-4D3A-9FCD-BA674ADCB8B1}" dt="2023-12-21T14:55:17.232" v="2083" actId="1076"/>
          <ac:picMkLst>
            <pc:docMk/>
            <pc:sldMk cId="884255739" sldId="299"/>
            <ac:picMk id="5" creationId="{F3D62F01-3570-47E7-BD58-A33F86CA1459}"/>
          </ac:picMkLst>
        </pc:picChg>
        <pc:picChg chg="del">
          <ac:chgData name="Praveen Kumar Sukumaran" userId="4daaeeadf318e2aa" providerId="LiveId" clId="{78F29028-70C0-4D3A-9FCD-BA674ADCB8B1}" dt="2023-12-21T14:53:39.596" v="2062" actId="478"/>
          <ac:picMkLst>
            <pc:docMk/>
            <pc:sldMk cId="884255739" sldId="299"/>
            <ac:picMk id="7" creationId="{CBB7D6D9-C9C5-AD09-1B4B-FCC9CF4AD017}"/>
          </ac:picMkLst>
        </pc:picChg>
        <pc:picChg chg="del mod">
          <ac:chgData name="Praveen Kumar Sukumaran" userId="4daaeeadf318e2aa" providerId="LiveId" clId="{78F29028-70C0-4D3A-9FCD-BA674ADCB8B1}" dt="2023-12-21T14:53:56.368" v="2069" actId="478"/>
          <ac:picMkLst>
            <pc:docMk/>
            <pc:sldMk cId="884255739" sldId="299"/>
            <ac:picMk id="8" creationId="{433C3E32-E45B-09F9-3665-CAF56099E602}"/>
          </ac:picMkLst>
        </pc:picChg>
        <pc:picChg chg="del">
          <ac:chgData name="Praveen Kumar Sukumaran" userId="4daaeeadf318e2aa" providerId="LiveId" clId="{78F29028-70C0-4D3A-9FCD-BA674ADCB8B1}" dt="2023-12-21T14:53:57.762" v="2070" actId="478"/>
          <ac:picMkLst>
            <pc:docMk/>
            <pc:sldMk cId="884255739" sldId="299"/>
            <ac:picMk id="9" creationId="{CCE32EA1-2C4D-E8CF-75C0-E54E4C943227}"/>
          </ac:picMkLst>
        </pc:picChg>
        <pc:picChg chg="add mod">
          <ac:chgData name="Praveen Kumar Sukumaran" userId="4daaeeadf318e2aa" providerId="LiveId" clId="{78F29028-70C0-4D3A-9FCD-BA674ADCB8B1}" dt="2023-12-21T14:54:48.190" v="2078" actId="1076"/>
          <ac:picMkLst>
            <pc:docMk/>
            <pc:sldMk cId="884255739" sldId="299"/>
            <ac:picMk id="14" creationId="{3E435A12-14EC-BC93-0A51-861F2CBB8C48}"/>
          </ac:picMkLst>
        </pc:picChg>
        <pc:picChg chg="add mod">
          <ac:chgData name="Praveen Kumar Sukumaran" userId="4daaeeadf318e2aa" providerId="LiveId" clId="{78F29028-70C0-4D3A-9FCD-BA674ADCB8B1}" dt="2023-12-21T14:57:32.725" v="2090" actId="14100"/>
          <ac:picMkLst>
            <pc:docMk/>
            <pc:sldMk cId="884255739" sldId="299"/>
            <ac:picMk id="16" creationId="{C1D177D5-836C-49DD-EC6F-A48A5403D316}"/>
          </ac:picMkLst>
        </pc:picChg>
        <pc:picChg chg="add mod">
          <ac:chgData name="Praveen Kumar Sukumaran" userId="4daaeeadf318e2aa" providerId="LiveId" clId="{78F29028-70C0-4D3A-9FCD-BA674ADCB8B1}" dt="2023-12-21T15:28:09.738" v="2242" actId="14100"/>
          <ac:picMkLst>
            <pc:docMk/>
            <pc:sldMk cId="884255739" sldId="299"/>
            <ac:picMk id="18" creationId="{B06A831E-87B9-0BED-BC5E-D1F8980E38DA}"/>
          </ac:picMkLst>
        </pc:picChg>
        <pc:picChg chg="add mod">
          <ac:chgData name="Praveen Kumar Sukumaran" userId="4daaeeadf318e2aa" providerId="LiveId" clId="{78F29028-70C0-4D3A-9FCD-BA674ADCB8B1}" dt="2023-12-21T14:58:46.812" v="2097" actId="14100"/>
          <ac:picMkLst>
            <pc:docMk/>
            <pc:sldMk cId="884255739" sldId="299"/>
            <ac:picMk id="19" creationId="{3B529E66-7644-DD67-2C57-43D2DF779D2B}"/>
          </ac:picMkLst>
        </pc:picChg>
      </pc:sldChg>
      <pc:sldChg chg="addSp delSp modSp add mod setBg">
        <pc:chgData name="Praveen Kumar Sukumaran" userId="4daaeeadf318e2aa" providerId="LiveId" clId="{78F29028-70C0-4D3A-9FCD-BA674ADCB8B1}" dt="2023-12-21T15:11:34.105" v="2137" actId="1076"/>
        <pc:sldMkLst>
          <pc:docMk/>
          <pc:sldMk cId="617125860" sldId="300"/>
        </pc:sldMkLst>
        <pc:spChg chg="mod">
          <ac:chgData name="Praveen Kumar Sukumaran" userId="4daaeeadf318e2aa" providerId="LiveId" clId="{78F29028-70C0-4D3A-9FCD-BA674ADCB8B1}" dt="2023-12-21T15:05:31.496" v="2127" actId="20577"/>
          <ac:spMkLst>
            <pc:docMk/>
            <pc:sldMk cId="617125860" sldId="300"/>
            <ac:spMk id="2" creationId="{FB4F001B-64F9-495D-AEA3-E3764742F8F4}"/>
          </ac:spMkLst>
        </pc:spChg>
        <pc:picChg chg="add mod">
          <ac:chgData name="Praveen Kumar Sukumaran" userId="4daaeeadf318e2aa" providerId="LiveId" clId="{78F29028-70C0-4D3A-9FCD-BA674ADCB8B1}" dt="2023-12-21T15:05:12.727" v="2122" actId="1076"/>
          <ac:picMkLst>
            <pc:docMk/>
            <pc:sldMk cId="617125860" sldId="300"/>
            <ac:picMk id="4" creationId="{25AF4358-BEA6-67A5-4AFD-6556DFF65ED6}"/>
          </ac:picMkLst>
        </pc:picChg>
        <pc:picChg chg="mod">
          <ac:chgData name="Praveen Kumar Sukumaran" userId="4daaeeadf318e2aa" providerId="LiveId" clId="{78F29028-70C0-4D3A-9FCD-BA674ADCB8B1}" dt="2023-12-21T15:11:34.105" v="2137" actId="1076"/>
          <ac:picMkLst>
            <pc:docMk/>
            <pc:sldMk cId="617125860" sldId="300"/>
            <ac:picMk id="5" creationId="{F3D62F01-3570-47E7-BD58-A33F86CA1459}"/>
          </ac:picMkLst>
        </pc:picChg>
        <pc:picChg chg="del">
          <ac:chgData name="Praveen Kumar Sukumaran" userId="4daaeeadf318e2aa" providerId="LiveId" clId="{78F29028-70C0-4D3A-9FCD-BA674ADCB8B1}" dt="2023-12-21T15:02:59.871" v="2102" actId="478"/>
          <ac:picMkLst>
            <pc:docMk/>
            <pc:sldMk cId="617125860" sldId="300"/>
            <ac:picMk id="7" creationId="{CBB7D6D9-C9C5-AD09-1B4B-FCC9CF4AD017}"/>
          </ac:picMkLst>
        </pc:picChg>
        <pc:picChg chg="del">
          <ac:chgData name="Praveen Kumar Sukumaran" userId="4daaeeadf318e2aa" providerId="LiveId" clId="{78F29028-70C0-4D3A-9FCD-BA674ADCB8B1}" dt="2023-12-21T15:03:02.307" v="2103" actId="478"/>
          <ac:picMkLst>
            <pc:docMk/>
            <pc:sldMk cId="617125860" sldId="300"/>
            <ac:picMk id="8" creationId="{433C3E32-E45B-09F9-3665-CAF56099E602}"/>
          </ac:picMkLst>
        </pc:picChg>
        <pc:picChg chg="del mod">
          <ac:chgData name="Praveen Kumar Sukumaran" userId="4daaeeadf318e2aa" providerId="LiveId" clId="{78F29028-70C0-4D3A-9FCD-BA674ADCB8B1}" dt="2023-12-21T15:03:03.763" v="2105" actId="478"/>
          <ac:picMkLst>
            <pc:docMk/>
            <pc:sldMk cId="617125860" sldId="300"/>
            <ac:picMk id="9" creationId="{CCE32EA1-2C4D-E8CF-75C0-E54E4C943227}"/>
          </ac:picMkLst>
        </pc:picChg>
        <pc:picChg chg="add mod">
          <ac:chgData name="Praveen Kumar Sukumaran" userId="4daaeeadf318e2aa" providerId="LiveId" clId="{78F29028-70C0-4D3A-9FCD-BA674ADCB8B1}" dt="2023-12-21T15:03:31.416" v="2110" actId="1076"/>
          <ac:picMkLst>
            <pc:docMk/>
            <pc:sldMk cId="617125860" sldId="300"/>
            <ac:picMk id="10" creationId="{EB760C0B-80B6-908B-B50F-A265A511CBD1}"/>
          </ac:picMkLst>
        </pc:picChg>
        <pc:picChg chg="add mod">
          <ac:chgData name="Praveen Kumar Sukumaran" userId="4daaeeadf318e2aa" providerId="LiveId" clId="{78F29028-70C0-4D3A-9FCD-BA674ADCB8B1}" dt="2023-12-21T15:04:00.219" v="2112" actId="1076"/>
          <ac:picMkLst>
            <pc:docMk/>
            <pc:sldMk cId="617125860" sldId="300"/>
            <ac:picMk id="12" creationId="{460B2733-32B4-585B-C418-91A9721B074F}"/>
          </ac:picMkLst>
        </pc:picChg>
        <pc:picChg chg="add mod">
          <ac:chgData name="Praveen Kumar Sukumaran" userId="4daaeeadf318e2aa" providerId="LiveId" clId="{78F29028-70C0-4D3A-9FCD-BA674ADCB8B1}" dt="2023-12-21T15:07:20.883" v="2132" actId="14100"/>
          <ac:picMkLst>
            <pc:docMk/>
            <pc:sldMk cId="617125860" sldId="300"/>
            <ac:picMk id="14" creationId="{D93E1136-1764-E040-C91C-7CB51FABC7CA}"/>
          </ac:picMkLst>
        </pc:picChg>
      </pc:sldChg>
      <pc:sldChg chg="addSp delSp modSp add mod setBg">
        <pc:chgData name="Praveen Kumar Sukumaran" userId="4daaeeadf318e2aa" providerId="LiveId" clId="{78F29028-70C0-4D3A-9FCD-BA674ADCB8B1}" dt="2023-12-21T15:28:52.127" v="2244" actId="1076"/>
        <pc:sldMkLst>
          <pc:docMk/>
          <pc:sldMk cId="3868223932" sldId="301"/>
        </pc:sldMkLst>
        <pc:spChg chg="add del mod">
          <ac:chgData name="Praveen Kumar Sukumaran" userId="4daaeeadf318e2aa" providerId="LiveId" clId="{78F29028-70C0-4D3A-9FCD-BA674ADCB8B1}" dt="2023-12-21T15:24:38.059" v="2217" actId="478"/>
          <ac:spMkLst>
            <pc:docMk/>
            <pc:sldMk cId="3868223932" sldId="301"/>
            <ac:spMk id="2" creationId="{FB4F001B-64F9-495D-AEA3-E3764742F8F4}"/>
          </ac:spMkLst>
        </pc:spChg>
        <pc:spChg chg="add del mod">
          <ac:chgData name="Praveen Kumar Sukumaran" userId="4daaeeadf318e2aa" providerId="LiveId" clId="{78F29028-70C0-4D3A-9FCD-BA674ADCB8B1}" dt="2023-12-21T15:24:33.040" v="2216" actId="478"/>
          <ac:spMkLst>
            <pc:docMk/>
            <pc:sldMk cId="3868223932" sldId="301"/>
            <ac:spMk id="14" creationId="{9F18F296-0727-FFEF-2E7F-52BA722D3D0D}"/>
          </ac:spMkLst>
        </pc:spChg>
        <pc:spChg chg="add mod">
          <ac:chgData name="Praveen Kumar Sukumaran" userId="4daaeeadf318e2aa" providerId="LiveId" clId="{78F29028-70C0-4D3A-9FCD-BA674ADCB8B1}" dt="2023-12-21T15:26:37.743" v="2237" actId="20577"/>
          <ac:spMkLst>
            <pc:docMk/>
            <pc:sldMk cId="3868223932" sldId="301"/>
            <ac:spMk id="15" creationId="{CA7ACB58-6322-B848-5AB7-15B3D642DBE2}"/>
          </ac:spMkLst>
        </pc:spChg>
        <pc:picChg chg="add del mod">
          <ac:chgData name="Praveen Kumar Sukumaran" userId="4daaeeadf318e2aa" providerId="LiveId" clId="{78F29028-70C0-4D3A-9FCD-BA674ADCB8B1}" dt="2023-12-21T15:14:42.797" v="2143" actId="21"/>
          <ac:picMkLst>
            <pc:docMk/>
            <pc:sldMk cId="3868223932" sldId="301"/>
            <ac:picMk id="4" creationId="{46F98CE9-6239-1217-A487-442621C12C6B}"/>
          </ac:picMkLst>
        </pc:picChg>
        <pc:picChg chg="add del mod">
          <ac:chgData name="Praveen Kumar Sukumaran" userId="4daaeeadf318e2aa" providerId="LiveId" clId="{78F29028-70C0-4D3A-9FCD-BA674ADCB8B1}" dt="2023-12-21T15:27:39.439" v="2240" actId="207"/>
          <ac:picMkLst>
            <pc:docMk/>
            <pc:sldMk cId="3868223932" sldId="301"/>
            <ac:picMk id="5" creationId="{F3D62F01-3570-47E7-BD58-A33F86CA1459}"/>
          </ac:picMkLst>
        </pc:picChg>
        <pc:picChg chg="add del mod">
          <ac:chgData name="Praveen Kumar Sukumaran" userId="4daaeeadf318e2aa" providerId="LiveId" clId="{78F29028-70C0-4D3A-9FCD-BA674ADCB8B1}" dt="2023-12-21T15:21:40.108" v="2193" actId="21"/>
          <ac:picMkLst>
            <pc:docMk/>
            <pc:sldMk cId="3868223932" sldId="301"/>
            <ac:picMk id="6" creationId="{251F7C80-E40B-56A1-1847-2C3F4389B1BB}"/>
          </ac:picMkLst>
        </pc:picChg>
        <pc:picChg chg="del">
          <ac:chgData name="Praveen Kumar Sukumaran" userId="4daaeeadf318e2aa" providerId="LiveId" clId="{78F29028-70C0-4D3A-9FCD-BA674ADCB8B1}" dt="2023-12-21T15:07:38.710" v="2133" actId="478"/>
          <ac:picMkLst>
            <pc:docMk/>
            <pc:sldMk cId="3868223932" sldId="301"/>
            <ac:picMk id="7" creationId="{CBB7D6D9-C9C5-AD09-1B4B-FCC9CF4AD017}"/>
          </ac:picMkLst>
        </pc:picChg>
        <pc:picChg chg="del">
          <ac:chgData name="Praveen Kumar Sukumaran" userId="4daaeeadf318e2aa" providerId="LiveId" clId="{78F29028-70C0-4D3A-9FCD-BA674ADCB8B1}" dt="2023-12-21T15:07:40.170" v="2134" actId="478"/>
          <ac:picMkLst>
            <pc:docMk/>
            <pc:sldMk cId="3868223932" sldId="301"/>
            <ac:picMk id="8" creationId="{433C3E32-E45B-09F9-3665-CAF56099E602}"/>
          </ac:picMkLst>
        </pc:picChg>
        <pc:picChg chg="del">
          <ac:chgData name="Praveen Kumar Sukumaran" userId="4daaeeadf318e2aa" providerId="LiveId" clId="{78F29028-70C0-4D3A-9FCD-BA674ADCB8B1}" dt="2023-12-21T15:07:40.918" v="2135" actId="478"/>
          <ac:picMkLst>
            <pc:docMk/>
            <pc:sldMk cId="3868223932" sldId="301"/>
            <ac:picMk id="9" creationId="{CCE32EA1-2C4D-E8CF-75C0-E54E4C943227}"/>
          </ac:picMkLst>
        </pc:picChg>
        <pc:picChg chg="add mod">
          <ac:chgData name="Praveen Kumar Sukumaran" userId="4daaeeadf318e2aa" providerId="LiveId" clId="{78F29028-70C0-4D3A-9FCD-BA674ADCB8B1}" dt="2023-12-21T15:26:08.195" v="2227" actId="1076"/>
          <ac:picMkLst>
            <pc:docMk/>
            <pc:sldMk cId="3868223932" sldId="301"/>
            <ac:picMk id="11" creationId="{E76F710B-6C02-C64C-83A3-FC4115145028}"/>
          </ac:picMkLst>
        </pc:picChg>
        <pc:picChg chg="add mod">
          <ac:chgData name="Praveen Kumar Sukumaran" userId="4daaeeadf318e2aa" providerId="LiveId" clId="{78F29028-70C0-4D3A-9FCD-BA674ADCB8B1}" dt="2023-12-21T15:26:12.585" v="2228" actId="1076"/>
          <ac:picMkLst>
            <pc:docMk/>
            <pc:sldMk cId="3868223932" sldId="301"/>
            <ac:picMk id="13" creationId="{0B26F5F0-2717-36B3-E7E5-B303243ECF2F}"/>
          </ac:picMkLst>
        </pc:picChg>
        <pc:picChg chg="add mod">
          <ac:chgData name="Praveen Kumar Sukumaran" userId="4daaeeadf318e2aa" providerId="LiveId" clId="{78F29028-70C0-4D3A-9FCD-BA674ADCB8B1}" dt="2023-12-21T15:28:52.127" v="2244" actId="1076"/>
          <ac:picMkLst>
            <pc:docMk/>
            <pc:sldMk cId="3868223932" sldId="301"/>
            <ac:picMk id="16" creationId="{7A64E87D-84DF-F57E-EA03-CEE3CD618D89}"/>
          </ac:picMkLst>
        </pc:picChg>
      </pc:sldChg>
      <pc:sldChg chg="addSp delSp modSp add mod ord setBg">
        <pc:chgData name="Praveen Kumar Sukumaran" userId="4daaeeadf318e2aa" providerId="LiveId" clId="{78F29028-70C0-4D3A-9FCD-BA674ADCB8B1}" dt="2023-12-21T15:34:00.859" v="2261"/>
        <pc:sldMkLst>
          <pc:docMk/>
          <pc:sldMk cId="2690410130" sldId="302"/>
        </pc:sldMkLst>
        <pc:spChg chg="del mod">
          <ac:chgData name="Praveen Kumar Sukumaran" userId="4daaeeadf318e2aa" providerId="LiveId" clId="{78F29028-70C0-4D3A-9FCD-BA674ADCB8B1}" dt="2023-12-21T15:22:02.820" v="2198" actId="478"/>
          <ac:spMkLst>
            <pc:docMk/>
            <pc:sldMk cId="2690410130" sldId="302"/>
            <ac:spMk id="2" creationId="{FB4F001B-64F9-495D-AEA3-E3764742F8F4}"/>
          </ac:spMkLst>
        </pc:spChg>
        <pc:spChg chg="add del">
          <ac:chgData name="Praveen Kumar Sukumaran" userId="4daaeeadf318e2aa" providerId="LiveId" clId="{78F29028-70C0-4D3A-9FCD-BA674ADCB8B1}" dt="2023-12-21T15:21:32.917" v="2191"/>
          <ac:spMkLst>
            <pc:docMk/>
            <pc:sldMk cId="2690410130" sldId="302"/>
            <ac:spMk id="10" creationId="{1CE2FB82-F00E-E9F3-1282-85B5A4525D9B}"/>
          </ac:spMkLst>
        </pc:spChg>
        <pc:picChg chg="add mod">
          <ac:chgData name="Praveen Kumar Sukumaran" userId="4daaeeadf318e2aa" providerId="LiveId" clId="{78F29028-70C0-4D3A-9FCD-BA674ADCB8B1}" dt="2023-12-21T15:27:30.123" v="2239" actId="1076"/>
          <ac:picMkLst>
            <pc:docMk/>
            <pc:sldMk cId="2690410130" sldId="302"/>
            <ac:picMk id="4" creationId="{5608C0B5-5F91-554E-AC7D-9DF7B28F9527}"/>
          </ac:picMkLst>
        </pc:picChg>
        <pc:picChg chg="mod">
          <ac:chgData name="Praveen Kumar Sukumaran" userId="4daaeeadf318e2aa" providerId="LiveId" clId="{78F29028-70C0-4D3A-9FCD-BA674ADCB8B1}" dt="2023-12-21T15:29:58.688" v="2250" actId="207"/>
          <ac:picMkLst>
            <pc:docMk/>
            <pc:sldMk cId="2690410130" sldId="302"/>
            <ac:picMk id="5" creationId="{F3D62F01-3570-47E7-BD58-A33F86CA1459}"/>
          </ac:picMkLst>
        </pc:picChg>
        <pc:picChg chg="add del mod">
          <ac:chgData name="Praveen Kumar Sukumaran" userId="4daaeeadf318e2aa" providerId="LiveId" clId="{78F29028-70C0-4D3A-9FCD-BA674ADCB8B1}" dt="2023-12-21T15:15:08.619" v="2148" actId="21"/>
          <ac:picMkLst>
            <pc:docMk/>
            <pc:sldMk cId="2690410130" sldId="302"/>
            <ac:picMk id="6" creationId="{93A766E3-A0FF-07D6-CEC9-B29A1715EAA2}"/>
          </ac:picMkLst>
        </pc:picChg>
        <pc:picChg chg="del mod">
          <ac:chgData name="Praveen Kumar Sukumaran" userId="4daaeeadf318e2aa" providerId="LiveId" clId="{78F29028-70C0-4D3A-9FCD-BA674ADCB8B1}" dt="2023-12-21T09:53:18.060" v="680" actId="478"/>
          <ac:picMkLst>
            <pc:docMk/>
            <pc:sldMk cId="2690410130" sldId="302"/>
            <ac:picMk id="7" creationId="{CBB7D6D9-C9C5-AD09-1B4B-FCC9CF4AD017}"/>
          </ac:picMkLst>
        </pc:picChg>
        <pc:picChg chg="del">
          <ac:chgData name="Praveen Kumar Sukumaran" userId="4daaeeadf318e2aa" providerId="LiveId" clId="{78F29028-70C0-4D3A-9FCD-BA674ADCB8B1}" dt="2023-12-21T14:17:34.125" v="1865" actId="478"/>
          <ac:picMkLst>
            <pc:docMk/>
            <pc:sldMk cId="2690410130" sldId="302"/>
            <ac:picMk id="8" creationId="{433C3E32-E45B-09F9-3665-CAF56099E602}"/>
          </ac:picMkLst>
        </pc:picChg>
        <pc:picChg chg="del">
          <ac:chgData name="Praveen Kumar Sukumaran" userId="4daaeeadf318e2aa" providerId="LiveId" clId="{78F29028-70C0-4D3A-9FCD-BA674ADCB8B1}" dt="2023-12-21T14:17:36.033" v="1866" actId="478"/>
          <ac:picMkLst>
            <pc:docMk/>
            <pc:sldMk cId="2690410130" sldId="302"/>
            <ac:picMk id="9" creationId="{CCE32EA1-2C4D-E8CF-75C0-E54E4C943227}"/>
          </ac:picMkLst>
        </pc:picChg>
        <pc:picChg chg="add mod">
          <ac:chgData name="Praveen Kumar Sukumaran" userId="4daaeeadf318e2aa" providerId="LiveId" clId="{78F29028-70C0-4D3A-9FCD-BA674ADCB8B1}" dt="2023-12-21T15:23:08.816" v="2202" actId="1076"/>
          <ac:picMkLst>
            <pc:docMk/>
            <pc:sldMk cId="2690410130" sldId="302"/>
            <ac:picMk id="11" creationId="{F3D05E6A-CCD3-A6DD-806A-95A9DA6A7E3D}"/>
          </ac:picMkLst>
        </pc:picChg>
        <pc:picChg chg="add mod">
          <ac:chgData name="Praveen Kumar Sukumaran" userId="4daaeeadf318e2aa" providerId="LiveId" clId="{78F29028-70C0-4D3A-9FCD-BA674ADCB8B1}" dt="2023-12-21T15:29:02.152" v="2246" actId="1076"/>
          <ac:picMkLst>
            <pc:docMk/>
            <pc:sldMk cId="2690410130" sldId="302"/>
            <ac:picMk id="12" creationId="{87992AC7-354F-B064-A866-7C439A84F3ED}"/>
          </ac:picMkLst>
        </pc:picChg>
      </pc:sldChg>
      <pc:sldChg chg="delSp add del setBg delDesignElem">
        <pc:chgData name="Praveen Kumar Sukumaran" userId="4daaeeadf318e2aa" providerId="LiveId" clId="{78F29028-70C0-4D3A-9FCD-BA674ADCB8B1}" dt="2023-12-20T16:22:59.213" v="369" actId="47"/>
        <pc:sldMkLst>
          <pc:docMk/>
          <pc:sldMk cId="312563236" sldId="303"/>
        </pc:sldMkLst>
        <pc:spChg chg="del">
          <ac:chgData name="Praveen Kumar Sukumaran" userId="4daaeeadf318e2aa" providerId="LiveId" clId="{78F29028-70C0-4D3A-9FCD-BA674ADCB8B1}" dt="2023-12-20T16:15:01.081" v="314"/>
          <ac:spMkLst>
            <pc:docMk/>
            <pc:sldMk cId="312563236" sldId="303"/>
            <ac:spMk id="58" creationId="{221A9CB9-F531-48D3-A506-95FE2534D460}"/>
          </ac:spMkLst>
        </pc:spChg>
        <pc:spChg chg="del">
          <ac:chgData name="Praveen Kumar Sukumaran" userId="4daaeeadf318e2aa" providerId="LiveId" clId="{78F29028-70C0-4D3A-9FCD-BA674ADCB8B1}" dt="2023-12-20T16:15:01.081" v="314"/>
          <ac:spMkLst>
            <pc:docMk/>
            <pc:sldMk cId="312563236" sldId="303"/>
            <ac:spMk id="60" creationId="{8FD39BF5-DFD4-40A5-8009-2EA1391ABAD3}"/>
          </ac:spMkLst>
        </pc:spChg>
        <pc:grpChg chg="del">
          <ac:chgData name="Praveen Kumar Sukumaran" userId="4daaeeadf318e2aa" providerId="LiveId" clId="{78F29028-70C0-4D3A-9FCD-BA674ADCB8B1}" dt="2023-12-20T16:15:01.081" v="314"/>
          <ac:grpSpMkLst>
            <pc:docMk/>
            <pc:sldMk cId="312563236" sldId="303"/>
            <ac:grpSpMk id="62" creationId="{3A0F723F-8F96-43F7-9D99-0D837624E1A8}"/>
          </ac:grpSpMkLst>
        </pc:grpChg>
        <pc:picChg chg="del">
          <ac:chgData name="Praveen Kumar Sukumaran" userId="4daaeeadf318e2aa" providerId="LiveId" clId="{78F29028-70C0-4D3A-9FCD-BA674ADCB8B1}" dt="2023-12-20T16:15:01.081" v="314"/>
          <ac:picMkLst>
            <pc:docMk/>
            <pc:sldMk cId="312563236" sldId="303"/>
            <ac:picMk id="54" creationId="{D5E3CF8B-6090-4FFC-B9BE-6FF60AEE4B71}"/>
          </ac:picMkLst>
        </pc:picChg>
        <pc:cxnChg chg="del">
          <ac:chgData name="Praveen Kumar Sukumaran" userId="4daaeeadf318e2aa" providerId="LiveId" clId="{78F29028-70C0-4D3A-9FCD-BA674ADCB8B1}" dt="2023-12-20T16:15:01.081" v="314"/>
          <ac:cxnSpMkLst>
            <pc:docMk/>
            <pc:sldMk cId="312563236" sldId="303"/>
            <ac:cxnSpMk id="56" creationId="{F444405B-FBD8-46A8-84D6-CE72780146FE}"/>
          </ac:cxnSpMkLst>
        </pc:cxnChg>
        <pc:cxnChg chg="del">
          <ac:chgData name="Praveen Kumar Sukumaran" userId="4daaeeadf318e2aa" providerId="LiveId" clId="{78F29028-70C0-4D3A-9FCD-BA674ADCB8B1}" dt="2023-12-20T16:15:01.081" v="314"/>
          <ac:cxnSpMkLst>
            <pc:docMk/>
            <pc:sldMk cId="312563236" sldId="303"/>
            <ac:cxnSpMk id="76" creationId="{9135029A-5B59-4B80-8F56-B7BB132D670A}"/>
          </ac:cxnSpMkLst>
        </pc:cxnChg>
      </pc:sldChg>
      <pc:sldChg chg="delSp add del ord setBg delDesignElem">
        <pc:chgData name="Praveen Kumar Sukumaran" userId="4daaeeadf318e2aa" providerId="LiveId" clId="{78F29028-70C0-4D3A-9FCD-BA674ADCB8B1}" dt="2023-12-20T16:14:01.390" v="307" actId="47"/>
        <pc:sldMkLst>
          <pc:docMk/>
          <pc:sldMk cId="864193087" sldId="303"/>
        </pc:sldMkLst>
        <pc:spChg chg="del">
          <ac:chgData name="Praveen Kumar Sukumaran" userId="4daaeeadf318e2aa" providerId="LiveId" clId="{78F29028-70C0-4D3A-9FCD-BA674ADCB8B1}" dt="2023-12-20T16:13:39.238" v="304"/>
          <ac:spMkLst>
            <pc:docMk/>
            <pc:sldMk cId="864193087" sldId="303"/>
            <ac:spMk id="58" creationId="{221A9CB9-F531-48D3-A506-95FE2534D460}"/>
          </ac:spMkLst>
        </pc:spChg>
        <pc:spChg chg="del">
          <ac:chgData name="Praveen Kumar Sukumaran" userId="4daaeeadf318e2aa" providerId="LiveId" clId="{78F29028-70C0-4D3A-9FCD-BA674ADCB8B1}" dt="2023-12-20T16:13:39.238" v="304"/>
          <ac:spMkLst>
            <pc:docMk/>
            <pc:sldMk cId="864193087" sldId="303"/>
            <ac:spMk id="60" creationId="{8FD39BF5-DFD4-40A5-8009-2EA1391ABAD3}"/>
          </ac:spMkLst>
        </pc:spChg>
        <pc:grpChg chg="del">
          <ac:chgData name="Praveen Kumar Sukumaran" userId="4daaeeadf318e2aa" providerId="LiveId" clId="{78F29028-70C0-4D3A-9FCD-BA674ADCB8B1}" dt="2023-12-20T16:13:39.238" v="304"/>
          <ac:grpSpMkLst>
            <pc:docMk/>
            <pc:sldMk cId="864193087" sldId="303"/>
            <ac:grpSpMk id="62" creationId="{3A0F723F-8F96-43F7-9D99-0D837624E1A8}"/>
          </ac:grpSpMkLst>
        </pc:grpChg>
        <pc:picChg chg="del">
          <ac:chgData name="Praveen Kumar Sukumaran" userId="4daaeeadf318e2aa" providerId="LiveId" clId="{78F29028-70C0-4D3A-9FCD-BA674ADCB8B1}" dt="2023-12-20T16:13:39.238" v="304"/>
          <ac:picMkLst>
            <pc:docMk/>
            <pc:sldMk cId="864193087" sldId="303"/>
            <ac:picMk id="54" creationId="{D5E3CF8B-6090-4FFC-B9BE-6FF60AEE4B71}"/>
          </ac:picMkLst>
        </pc:picChg>
        <pc:cxnChg chg="del">
          <ac:chgData name="Praveen Kumar Sukumaran" userId="4daaeeadf318e2aa" providerId="LiveId" clId="{78F29028-70C0-4D3A-9FCD-BA674ADCB8B1}" dt="2023-12-20T16:13:39.238" v="304"/>
          <ac:cxnSpMkLst>
            <pc:docMk/>
            <pc:sldMk cId="864193087" sldId="303"/>
            <ac:cxnSpMk id="56" creationId="{F444405B-FBD8-46A8-84D6-CE72780146FE}"/>
          </ac:cxnSpMkLst>
        </pc:cxnChg>
        <pc:cxnChg chg="del">
          <ac:chgData name="Praveen Kumar Sukumaran" userId="4daaeeadf318e2aa" providerId="LiveId" clId="{78F29028-70C0-4D3A-9FCD-BA674ADCB8B1}" dt="2023-12-20T16:13:39.238" v="304"/>
          <ac:cxnSpMkLst>
            <pc:docMk/>
            <pc:sldMk cId="864193087" sldId="303"/>
            <ac:cxnSpMk id="76" creationId="{9135029A-5B59-4B80-8F56-B7BB132D670A}"/>
          </ac:cxnSpMkLst>
        </pc:cxnChg>
      </pc:sldChg>
      <pc:sldChg chg="modSp add del mod setBg">
        <pc:chgData name="Praveen Kumar Sukumaran" userId="4daaeeadf318e2aa" providerId="LiveId" clId="{78F29028-70C0-4D3A-9FCD-BA674ADCB8B1}" dt="2023-12-21T14:25:50.901" v="1918" actId="2696"/>
        <pc:sldMkLst>
          <pc:docMk/>
          <pc:sldMk cId="1381502491" sldId="303"/>
        </pc:sldMkLst>
        <pc:picChg chg="mod">
          <ac:chgData name="Praveen Kumar Sukumaran" userId="4daaeeadf318e2aa" providerId="LiveId" clId="{78F29028-70C0-4D3A-9FCD-BA674ADCB8B1}" dt="2023-12-21T11:37:34.448" v="1254" actId="207"/>
          <ac:picMkLst>
            <pc:docMk/>
            <pc:sldMk cId="1381502491" sldId="303"/>
            <ac:picMk id="5" creationId="{F3D62F01-3570-47E7-BD58-A33F86CA1459}"/>
          </ac:picMkLst>
        </pc:picChg>
      </pc:sldChg>
      <pc:sldChg chg="modSp add mod ord">
        <pc:chgData name="Praveen Kumar Sukumaran" userId="4daaeeadf318e2aa" providerId="LiveId" clId="{78F29028-70C0-4D3A-9FCD-BA674ADCB8B1}" dt="2023-12-21T14:25:13.889" v="1912" actId="207"/>
        <pc:sldMkLst>
          <pc:docMk/>
          <pc:sldMk cId="2325659241" sldId="304"/>
        </pc:sldMkLst>
        <pc:spChg chg="mod">
          <ac:chgData name="Praveen Kumar Sukumaran" userId="4daaeeadf318e2aa" providerId="LiveId" clId="{78F29028-70C0-4D3A-9FCD-BA674ADCB8B1}" dt="2023-12-21T14:25:13.889" v="1912" actId="207"/>
          <ac:spMkLst>
            <pc:docMk/>
            <pc:sldMk cId="2325659241" sldId="304"/>
            <ac:spMk id="10" creationId="{66747051-0B04-EA7B-7F91-A61025FE0E93}"/>
          </ac:spMkLst>
        </pc:spChg>
        <pc:picChg chg="mod">
          <ac:chgData name="Praveen Kumar Sukumaran" userId="4daaeeadf318e2aa" providerId="LiveId" clId="{78F29028-70C0-4D3A-9FCD-BA674ADCB8B1}" dt="2023-12-21T14:24:49.675" v="1909" actId="1076"/>
          <ac:picMkLst>
            <pc:docMk/>
            <pc:sldMk cId="2325659241" sldId="304"/>
            <ac:picMk id="5" creationId="{F3D62F01-3570-47E7-BD58-A33F86CA1459}"/>
          </ac:picMkLst>
        </pc:picChg>
      </pc:sldChg>
      <pc:sldChg chg="modSp add mod ord">
        <pc:chgData name="Praveen Kumar Sukumaran" userId="4daaeeadf318e2aa" providerId="LiveId" clId="{78F29028-70C0-4D3A-9FCD-BA674ADCB8B1}" dt="2023-12-21T14:26:15.619" v="1935" actId="1076"/>
        <pc:sldMkLst>
          <pc:docMk/>
          <pc:sldMk cId="346836474" sldId="305"/>
        </pc:sldMkLst>
        <pc:spChg chg="mod">
          <ac:chgData name="Praveen Kumar Sukumaran" userId="4daaeeadf318e2aa" providerId="LiveId" clId="{78F29028-70C0-4D3A-9FCD-BA674ADCB8B1}" dt="2023-12-21T14:26:14.911" v="1934" actId="1076"/>
          <ac:spMkLst>
            <pc:docMk/>
            <pc:sldMk cId="346836474" sldId="305"/>
            <ac:spMk id="10" creationId="{66747051-0B04-EA7B-7F91-A61025FE0E93}"/>
          </ac:spMkLst>
        </pc:spChg>
        <pc:picChg chg="mod">
          <ac:chgData name="Praveen Kumar Sukumaran" userId="4daaeeadf318e2aa" providerId="LiveId" clId="{78F29028-70C0-4D3A-9FCD-BA674ADCB8B1}" dt="2023-12-21T14:26:15.619" v="1935" actId="1076"/>
          <ac:picMkLst>
            <pc:docMk/>
            <pc:sldMk cId="346836474" sldId="305"/>
            <ac:picMk id="5" creationId="{F3D62F01-3570-47E7-BD58-A33F86CA1459}"/>
          </ac:picMkLst>
        </pc:picChg>
      </pc:sldChg>
      <pc:sldChg chg="add del">
        <pc:chgData name="Praveen Kumar Sukumaran" userId="4daaeeadf318e2aa" providerId="LiveId" clId="{78F29028-70C0-4D3A-9FCD-BA674ADCB8B1}" dt="2023-12-21T15:47:33.818" v="2324" actId="47"/>
        <pc:sldMkLst>
          <pc:docMk/>
          <pc:sldMk cId="2563583321" sldId="306"/>
        </pc:sldMkLst>
      </pc:sldChg>
      <pc:sldChg chg="add del">
        <pc:chgData name="Praveen Kumar Sukumaran" userId="4daaeeadf318e2aa" providerId="LiveId" clId="{78F29028-70C0-4D3A-9FCD-BA674ADCB8B1}" dt="2023-12-21T15:47:31.953" v="2323" actId="47"/>
        <pc:sldMkLst>
          <pc:docMk/>
          <pc:sldMk cId="3968857962" sldId="307"/>
        </pc:sldMkLst>
      </pc:sldChg>
      <pc:sldChg chg="add del">
        <pc:chgData name="Praveen Kumar Sukumaran" userId="4daaeeadf318e2aa" providerId="LiveId" clId="{78F29028-70C0-4D3A-9FCD-BA674ADCB8B1}" dt="2023-12-21T15:47:29.387" v="2322" actId="47"/>
        <pc:sldMkLst>
          <pc:docMk/>
          <pc:sldMk cId="4155397513" sldId="308"/>
        </pc:sldMkLst>
      </pc:sldChg>
      <pc:sldChg chg="addSp delSp modSp add mod">
        <pc:chgData name="Praveen Kumar Sukumaran" userId="4daaeeadf318e2aa" providerId="LiveId" clId="{78F29028-70C0-4D3A-9FCD-BA674ADCB8B1}" dt="2023-12-21T15:48:03.130" v="2330" actId="1076"/>
        <pc:sldMkLst>
          <pc:docMk/>
          <pc:sldMk cId="187677294" sldId="309"/>
        </pc:sldMkLst>
        <pc:spChg chg="add mod">
          <ac:chgData name="Praveen Kumar Sukumaran" userId="4daaeeadf318e2aa" providerId="LiveId" clId="{78F29028-70C0-4D3A-9FCD-BA674ADCB8B1}" dt="2023-12-21T15:47:25.864" v="2321" actId="20577"/>
          <ac:spMkLst>
            <pc:docMk/>
            <pc:sldMk cId="187677294" sldId="309"/>
            <ac:spMk id="12" creationId="{EC458A64-B3B1-9488-39AF-A55582931004}"/>
          </ac:spMkLst>
        </pc:spChg>
        <pc:spChg chg="del mod">
          <ac:chgData name="Praveen Kumar Sukumaran" userId="4daaeeadf318e2aa" providerId="LiveId" clId="{78F29028-70C0-4D3A-9FCD-BA674ADCB8B1}" dt="2023-12-21T15:44:20.569" v="2290"/>
          <ac:spMkLst>
            <pc:docMk/>
            <pc:sldMk cId="187677294" sldId="309"/>
            <ac:spMk id="15" creationId="{CA7ACB58-6322-B848-5AB7-15B3D642DBE2}"/>
          </ac:spMkLst>
        </pc:spChg>
        <pc:picChg chg="add mod">
          <ac:chgData name="Praveen Kumar Sukumaran" userId="4daaeeadf318e2aa" providerId="LiveId" clId="{78F29028-70C0-4D3A-9FCD-BA674ADCB8B1}" dt="2023-12-21T15:47:44.227" v="2326" actId="1076"/>
          <ac:picMkLst>
            <pc:docMk/>
            <pc:sldMk cId="187677294" sldId="309"/>
            <ac:picMk id="3" creationId="{9305821B-CAD1-16E2-3FF7-E5B4C64A8E0F}"/>
          </ac:picMkLst>
        </pc:picChg>
        <pc:picChg chg="add mod">
          <ac:chgData name="Praveen Kumar Sukumaran" userId="4daaeeadf318e2aa" providerId="LiveId" clId="{78F29028-70C0-4D3A-9FCD-BA674ADCB8B1}" dt="2023-12-21T15:48:03.130" v="2330" actId="1076"/>
          <ac:picMkLst>
            <pc:docMk/>
            <pc:sldMk cId="187677294" sldId="309"/>
            <ac:picMk id="4" creationId="{99C5582C-394E-E90B-B4E9-FFFE9C900C35}"/>
          </ac:picMkLst>
        </pc:picChg>
        <pc:picChg chg="mod">
          <ac:chgData name="Praveen Kumar Sukumaran" userId="4daaeeadf318e2aa" providerId="LiveId" clId="{78F29028-70C0-4D3A-9FCD-BA674ADCB8B1}" dt="2023-12-21T15:46:34.874" v="2309" actId="1076"/>
          <ac:picMkLst>
            <pc:docMk/>
            <pc:sldMk cId="187677294" sldId="309"/>
            <ac:picMk id="5" creationId="{F3D62F01-3570-47E7-BD58-A33F86CA1459}"/>
          </ac:picMkLst>
        </pc:picChg>
        <pc:picChg chg="add mod">
          <ac:chgData name="Praveen Kumar Sukumaran" userId="4daaeeadf318e2aa" providerId="LiveId" clId="{78F29028-70C0-4D3A-9FCD-BA674ADCB8B1}" dt="2023-12-21T15:47:49.347" v="2328" actId="1076"/>
          <ac:picMkLst>
            <pc:docMk/>
            <pc:sldMk cId="187677294" sldId="309"/>
            <ac:picMk id="7" creationId="{95DF2930-E1F1-C56B-A4D6-C60ADB8746B2}"/>
          </ac:picMkLst>
        </pc:picChg>
        <pc:picChg chg="add mod">
          <ac:chgData name="Praveen Kumar Sukumaran" userId="4daaeeadf318e2aa" providerId="LiveId" clId="{78F29028-70C0-4D3A-9FCD-BA674ADCB8B1}" dt="2023-12-21T15:47:53.101" v="2329" actId="14100"/>
          <ac:picMkLst>
            <pc:docMk/>
            <pc:sldMk cId="187677294" sldId="309"/>
            <ac:picMk id="9" creationId="{EB56DBD9-D96B-5FC8-0E13-24591A89253E}"/>
          </ac:picMkLst>
        </pc:picChg>
        <pc:picChg chg="del mod">
          <ac:chgData name="Praveen Kumar Sukumaran" userId="4daaeeadf318e2aa" providerId="LiveId" clId="{78F29028-70C0-4D3A-9FCD-BA674ADCB8B1}" dt="2023-12-21T15:44:29.008" v="2295" actId="478"/>
          <ac:picMkLst>
            <pc:docMk/>
            <pc:sldMk cId="187677294" sldId="309"/>
            <ac:picMk id="11" creationId="{E76F710B-6C02-C64C-83A3-FC4115145028}"/>
          </ac:picMkLst>
        </pc:picChg>
        <pc:picChg chg="del">
          <ac:chgData name="Praveen Kumar Sukumaran" userId="4daaeeadf318e2aa" providerId="LiveId" clId="{78F29028-70C0-4D3A-9FCD-BA674ADCB8B1}" dt="2023-12-21T15:44:27.779" v="2293" actId="478"/>
          <ac:picMkLst>
            <pc:docMk/>
            <pc:sldMk cId="187677294" sldId="309"/>
            <ac:picMk id="13" creationId="{0B26F5F0-2717-36B3-E7E5-B303243ECF2F}"/>
          </ac:picMkLst>
        </pc:picChg>
        <pc:picChg chg="del">
          <ac:chgData name="Praveen Kumar Sukumaran" userId="4daaeeadf318e2aa" providerId="LiveId" clId="{78F29028-70C0-4D3A-9FCD-BA674ADCB8B1}" dt="2023-12-21T15:44:54.110" v="2297" actId="478"/>
          <ac:picMkLst>
            <pc:docMk/>
            <pc:sldMk cId="187677294" sldId="309"/>
            <ac:picMk id="16" creationId="{7A64E87D-84DF-F57E-EA03-CEE3CD618D89}"/>
          </ac:picMkLst>
        </pc:picChg>
      </pc:sldChg>
      <pc:sldChg chg="addSp delSp modSp add del mod">
        <pc:chgData name="Praveen Kumar Sukumaran" userId="4daaeeadf318e2aa" providerId="LiveId" clId="{78F29028-70C0-4D3A-9FCD-BA674ADCB8B1}" dt="2023-12-21T15:47:37.746" v="2325" actId="47"/>
        <pc:sldMkLst>
          <pc:docMk/>
          <pc:sldMk cId="783463457" sldId="310"/>
        </pc:sldMkLst>
        <pc:spChg chg="mod">
          <ac:chgData name="Praveen Kumar Sukumaran" userId="4daaeeadf318e2aa" providerId="LiveId" clId="{78F29028-70C0-4D3A-9FCD-BA674ADCB8B1}" dt="2023-12-21T15:37:55.715" v="2276" actId="20577"/>
          <ac:spMkLst>
            <pc:docMk/>
            <pc:sldMk cId="783463457" sldId="310"/>
            <ac:spMk id="15" creationId="{CA7ACB58-6322-B848-5AB7-15B3D642DBE2}"/>
          </ac:spMkLst>
        </pc:spChg>
        <pc:picChg chg="add mod">
          <ac:chgData name="Praveen Kumar Sukumaran" userId="4daaeeadf318e2aa" providerId="LiveId" clId="{78F29028-70C0-4D3A-9FCD-BA674ADCB8B1}" dt="2023-12-21T15:38:04.708" v="2277" actId="1076"/>
          <ac:picMkLst>
            <pc:docMk/>
            <pc:sldMk cId="783463457" sldId="310"/>
            <ac:picMk id="3" creationId="{596C29BF-B415-7AA1-CF38-54927BDBE72A}"/>
          </ac:picMkLst>
        </pc:picChg>
        <pc:picChg chg="add mod">
          <ac:chgData name="Praveen Kumar Sukumaran" userId="4daaeeadf318e2aa" providerId="LiveId" clId="{78F29028-70C0-4D3A-9FCD-BA674ADCB8B1}" dt="2023-12-21T15:38:50.075" v="2283" actId="1076"/>
          <ac:picMkLst>
            <pc:docMk/>
            <pc:sldMk cId="783463457" sldId="310"/>
            <ac:picMk id="6" creationId="{ECAACD73-D1CF-D9A9-1DCD-401ED9918B6B}"/>
          </ac:picMkLst>
        </pc:picChg>
        <pc:picChg chg="add mod">
          <ac:chgData name="Praveen Kumar Sukumaran" userId="4daaeeadf318e2aa" providerId="LiveId" clId="{78F29028-70C0-4D3A-9FCD-BA674ADCB8B1}" dt="2023-12-21T15:38:46.067" v="2282" actId="14100"/>
          <ac:picMkLst>
            <pc:docMk/>
            <pc:sldMk cId="783463457" sldId="310"/>
            <ac:picMk id="8" creationId="{3FFF5D7F-3A4C-CD38-FBFF-53B7521341CA}"/>
          </ac:picMkLst>
        </pc:picChg>
        <pc:picChg chg="add mod">
          <ac:chgData name="Praveen Kumar Sukumaran" userId="4daaeeadf318e2aa" providerId="LiveId" clId="{78F29028-70C0-4D3A-9FCD-BA674ADCB8B1}" dt="2023-12-21T15:40:00.741" v="2287" actId="108"/>
          <ac:picMkLst>
            <pc:docMk/>
            <pc:sldMk cId="783463457" sldId="310"/>
            <ac:picMk id="10" creationId="{AB9B4DF0-AEF4-D4D7-979B-D03023198DCB}"/>
          </ac:picMkLst>
        </pc:picChg>
        <pc:picChg chg="del">
          <ac:chgData name="Praveen Kumar Sukumaran" userId="4daaeeadf318e2aa" providerId="LiveId" clId="{78F29028-70C0-4D3A-9FCD-BA674ADCB8B1}" dt="2023-12-21T15:35:26.439" v="2263" actId="478"/>
          <ac:picMkLst>
            <pc:docMk/>
            <pc:sldMk cId="783463457" sldId="310"/>
            <ac:picMk id="11" creationId="{E76F710B-6C02-C64C-83A3-FC4115145028}"/>
          </ac:picMkLst>
        </pc:picChg>
        <pc:picChg chg="del">
          <ac:chgData name="Praveen Kumar Sukumaran" userId="4daaeeadf318e2aa" providerId="LiveId" clId="{78F29028-70C0-4D3A-9FCD-BA674ADCB8B1}" dt="2023-12-21T15:35:24.825" v="2262" actId="478"/>
          <ac:picMkLst>
            <pc:docMk/>
            <pc:sldMk cId="783463457" sldId="310"/>
            <ac:picMk id="13" creationId="{0B26F5F0-2717-36B3-E7E5-B303243ECF2F}"/>
          </ac:picMkLst>
        </pc:picChg>
        <pc:picChg chg="del">
          <ac:chgData name="Praveen Kumar Sukumaran" userId="4daaeeadf318e2aa" providerId="LiveId" clId="{78F29028-70C0-4D3A-9FCD-BA674ADCB8B1}" dt="2023-12-21T15:39:37.258" v="2284" actId="478"/>
          <ac:picMkLst>
            <pc:docMk/>
            <pc:sldMk cId="783463457" sldId="310"/>
            <ac:picMk id="16" creationId="{7A64E87D-84DF-F57E-EA03-CEE3CD618D89}"/>
          </ac:picMkLst>
        </pc:picChg>
      </pc:sldChg>
      <pc:sldChg chg="modSp add mod ord">
        <pc:chgData name="Praveen Kumar Sukumaran" userId="4daaeeadf318e2aa" providerId="LiveId" clId="{78F29028-70C0-4D3A-9FCD-BA674ADCB8B1}" dt="2023-12-21T15:48:58.873" v="2346" actId="20577"/>
        <pc:sldMkLst>
          <pc:docMk/>
          <pc:sldMk cId="3692029674" sldId="310"/>
        </pc:sldMkLst>
        <pc:spChg chg="mod">
          <ac:chgData name="Praveen Kumar Sukumaran" userId="4daaeeadf318e2aa" providerId="LiveId" clId="{78F29028-70C0-4D3A-9FCD-BA674ADCB8B1}" dt="2023-12-21T15:48:58.873" v="2346" actId="20577"/>
          <ac:spMkLst>
            <pc:docMk/>
            <pc:sldMk cId="3692029674" sldId="310"/>
            <ac:spMk id="10" creationId="{66747051-0B04-EA7B-7F91-A61025FE0E9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1CF908-B9F8-4D75-9563-AB61F9135D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DEC0F2-C9ED-4E40-9090-1AABA509E0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B24071-69B2-40A7-B3EA-674584CE017F}" type="datetimeFigureOut">
              <a:rPr lang="en-US" smtClean="0"/>
              <a:t>12/20/2023</a:t>
            </a:fld>
            <a:endParaRPr lang="en-US" dirty="0"/>
          </a:p>
        </p:txBody>
      </p:sp>
      <p:sp>
        <p:nvSpPr>
          <p:cNvPr id="4" name="Footer Placeholder 3">
            <a:extLst>
              <a:ext uri="{FF2B5EF4-FFF2-40B4-BE49-F238E27FC236}">
                <a16:creationId xmlns:a16="http://schemas.microsoft.com/office/drawing/2014/main" id="{E2343BCB-1A9C-419E-A510-1B43D44FD1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2ECDCF-FA4F-4A45-8FAD-9C923EE306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DA0F0C-BE24-43A8-A6ED-60EC67C28C43}" type="slidenum">
              <a:rPr lang="en-US" smtClean="0"/>
              <a:t>‹#›</a:t>
            </a:fld>
            <a:endParaRPr lang="en-US" dirty="0"/>
          </a:p>
        </p:txBody>
      </p:sp>
    </p:spTree>
    <p:extLst>
      <p:ext uri="{BB962C8B-B14F-4D97-AF65-F5344CB8AC3E}">
        <p14:creationId xmlns:p14="http://schemas.microsoft.com/office/powerpoint/2010/main" val="979089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6B909-20DD-493C-AC6E-6A09AF3AE40E}" type="datetimeFigureOut">
              <a:rPr lang="en-US" smtClean="0"/>
              <a:t>12/20/2023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A3186-490C-4963-9CE5-58096C2F0BE5}" type="slidenum">
              <a:rPr lang="en-US" smtClean="0"/>
              <a:t>‹#›</a:t>
            </a:fld>
            <a:endParaRPr lang="en-US" dirty="0"/>
          </a:p>
        </p:txBody>
      </p:sp>
    </p:spTree>
    <p:extLst>
      <p:ext uri="{BB962C8B-B14F-4D97-AF65-F5344CB8AC3E}">
        <p14:creationId xmlns:p14="http://schemas.microsoft.com/office/powerpoint/2010/main" val="97206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a:t>
            </a:fld>
            <a:endParaRPr lang="en-US" dirty="0"/>
          </a:p>
        </p:txBody>
      </p:sp>
    </p:spTree>
    <p:extLst>
      <p:ext uri="{BB962C8B-B14F-4D97-AF65-F5344CB8AC3E}">
        <p14:creationId xmlns:p14="http://schemas.microsoft.com/office/powerpoint/2010/main" val="1336716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11</a:t>
            </a:fld>
            <a:endParaRPr lang="en-US" dirty="0"/>
          </a:p>
        </p:txBody>
      </p:sp>
    </p:spTree>
    <p:extLst>
      <p:ext uri="{BB962C8B-B14F-4D97-AF65-F5344CB8AC3E}">
        <p14:creationId xmlns:p14="http://schemas.microsoft.com/office/powerpoint/2010/main" val="134521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12</a:t>
            </a:fld>
            <a:endParaRPr lang="en-US" dirty="0"/>
          </a:p>
        </p:txBody>
      </p:sp>
    </p:spTree>
    <p:extLst>
      <p:ext uri="{BB962C8B-B14F-4D97-AF65-F5344CB8AC3E}">
        <p14:creationId xmlns:p14="http://schemas.microsoft.com/office/powerpoint/2010/main" val="4282714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13</a:t>
            </a:fld>
            <a:endParaRPr lang="en-US" dirty="0"/>
          </a:p>
        </p:txBody>
      </p:sp>
    </p:spTree>
    <p:extLst>
      <p:ext uri="{BB962C8B-B14F-4D97-AF65-F5344CB8AC3E}">
        <p14:creationId xmlns:p14="http://schemas.microsoft.com/office/powerpoint/2010/main" val="36312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14</a:t>
            </a:fld>
            <a:endParaRPr lang="en-US" dirty="0"/>
          </a:p>
        </p:txBody>
      </p:sp>
    </p:spTree>
    <p:extLst>
      <p:ext uri="{BB962C8B-B14F-4D97-AF65-F5344CB8AC3E}">
        <p14:creationId xmlns:p14="http://schemas.microsoft.com/office/powerpoint/2010/main" val="916650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15</a:t>
            </a:fld>
            <a:endParaRPr lang="en-US" dirty="0"/>
          </a:p>
        </p:txBody>
      </p:sp>
    </p:spTree>
    <p:extLst>
      <p:ext uri="{BB962C8B-B14F-4D97-AF65-F5344CB8AC3E}">
        <p14:creationId xmlns:p14="http://schemas.microsoft.com/office/powerpoint/2010/main" val="204636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16</a:t>
            </a:fld>
            <a:endParaRPr lang="en-US" dirty="0"/>
          </a:p>
        </p:txBody>
      </p:sp>
    </p:spTree>
    <p:extLst>
      <p:ext uri="{BB962C8B-B14F-4D97-AF65-F5344CB8AC3E}">
        <p14:creationId xmlns:p14="http://schemas.microsoft.com/office/powerpoint/2010/main" val="901622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17</a:t>
            </a:fld>
            <a:endParaRPr lang="en-US" dirty="0"/>
          </a:p>
        </p:txBody>
      </p:sp>
    </p:spTree>
    <p:extLst>
      <p:ext uri="{BB962C8B-B14F-4D97-AF65-F5344CB8AC3E}">
        <p14:creationId xmlns:p14="http://schemas.microsoft.com/office/powerpoint/2010/main" val="1938671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18</a:t>
            </a:fld>
            <a:endParaRPr lang="en-US" dirty="0"/>
          </a:p>
        </p:txBody>
      </p:sp>
    </p:spTree>
    <p:extLst>
      <p:ext uri="{BB962C8B-B14F-4D97-AF65-F5344CB8AC3E}">
        <p14:creationId xmlns:p14="http://schemas.microsoft.com/office/powerpoint/2010/main" val="3880357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19</a:t>
            </a:fld>
            <a:endParaRPr lang="en-US" dirty="0"/>
          </a:p>
        </p:txBody>
      </p:sp>
    </p:spTree>
    <p:extLst>
      <p:ext uri="{BB962C8B-B14F-4D97-AF65-F5344CB8AC3E}">
        <p14:creationId xmlns:p14="http://schemas.microsoft.com/office/powerpoint/2010/main" val="2813275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20</a:t>
            </a:fld>
            <a:endParaRPr lang="en-US" dirty="0"/>
          </a:p>
        </p:txBody>
      </p:sp>
    </p:spTree>
    <p:extLst>
      <p:ext uri="{BB962C8B-B14F-4D97-AF65-F5344CB8AC3E}">
        <p14:creationId xmlns:p14="http://schemas.microsoft.com/office/powerpoint/2010/main" val="2532288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3</a:t>
            </a:fld>
            <a:endParaRPr lang="en-US" dirty="0"/>
          </a:p>
        </p:txBody>
      </p:sp>
    </p:spTree>
    <p:extLst>
      <p:ext uri="{BB962C8B-B14F-4D97-AF65-F5344CB8AC3E}">
        <p14:creationId xmlns:p14="http://schemas.microsoft.com/office/powerpoint/2010/main" val="2716772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21</a:t>
            </a:fld>
            <a:endParaRPr lang="en-US" dirty="0"/>
          </a:p>
        </p:txBody>
      </p:sp>
    </p:spTree>
    <p:extLst>
      <p:ext uri="{BB962C8B-B14F-4D97-AF65-F5344CB8AC3E}">
        <p14:creationId xmlns:p14="http://schemas.microsoft.com/office/powerpoint/2010/main" val="3221065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22</a:t>
            </a:fld>
            <a:endParaRPr lang="en-US" dirty="0"/>
          </a:p>
        </p:txBody>
      </p:sp>
    </p:spTree>
    <p:extLst>
      <p:ext uri="{BB962C8B-B14F-4D97-AF65-F5344CB8AC3E}">
        <p14:creationId xmlns:p14="http://schemas.microsoft.com/office/powerpoint/2010/main" val="2923478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23</a:t>
            </a:fld>
            <a:endParaRPr lang="en-US" dirty="0"/>
          </a:p>
        </p:txBody>
      </p:sp>
    </p:spTree>
    <p:extLst>
      <p:ext uri="{BB962C8B-B14F-4D97-AF65-F5344CB8AC3E}">
        <p14:creationId xmlns:p14="http://schemas.microsoft.com/office/powerpoint/2010/main" val="806534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24</a:t>
            </a:fld>
            <a:endParaRPr lang="en-US" dirty="0"/>
          </a:p>
        </p:txBody>
      </p:sp>
    </p:spTree>
    <p:extLst>
      <p:ext uri="{BB962C8B-B14F-4D97-AF65-F5344CB8AC3E}">
        <p14:creationId xmlns:p14="http://schemas.microsoft.com/office/powerpoint/2010/main" val="3392759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25</a:t>
            </a:fld>
            <a:endParaRPr lang="en-US" dirty="0"/>
          </a:p>
        </p:txBody>
      </p:sp>
    </p:spTree>
    <p:extLst>
      <p:ext uri="{BB962C8B-B14F-4D97-AF65-F5344CB8AC3E}">
        <p14:creationId xmlns:p14="http://schemas.microsoft.com/office/powerpoint/2010/main" val="3868905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26</a:t>
            </a:fld>
            <a:endParaRPr lang="en-US" dirty="0"/>
          </a:p>
        </p:txBody>
      </p:sp>
    </p:spTree>
    <p:extLst>
      <p:ext uri="{BB962C8B-B14F-4D97-AF65-F5344CB8AC3E}">
        <p14:creationId xmlns:p14="http://schemas.microsoft.com/office/powerpoint/2010/main" val="4228803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27</a:t>
            </a:fld>
            <a:endParaRPr lang="en-US" dirty="0"/>
          </a:p>
        </p:txBody>
      </p:sp>
    </p:spTree>
    <p:extLst>
      <p:ext uri="{BB962C8B-B14F-4D97-AF65-F5344CB8AC3E}">
        <p14:creationId xmlns:p14="http://schemas.microsoft.com/office/powerpoint/2010/main" val="1968938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28</a:t>
            </a:fld>
            <a:endParaRPr lang="en-US" dirty="0"/>
          </a:p>
        </p:txBody>
      </p:sp>
    </p:spTree>
    <p:extLst>
      <p:ext uri="{BB962C8B-B14F-4D97-AF65-F5344CB8AC3E}">
        <p14:creationId xmlns:p14="http://schemas.microsoft.com/office/powerpoint/2010/main" val="844740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29</a:t>
            </a:fld>
            <a:endParaRPr lang="en-US" dirty="0"/>
          </a:p>
        </p:txBody>
      </p:sp>
    </p:spTree>
    <p:extLst>
      <p:ext uri="{BB962C8B-B14F-4D97-AF65-F5344CB8AC3E}">
        <p14:creationId xmlns:p14="http://schemas.microsoft.com/office/powerpoint/2010/main" val="3763769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30</a:t>
            </a:fld>
            <a:endParaRPr lang="en-US" dirty="0"/>
          </a:p>
        </p:txBody>
      </p:sp>
    </p:spTree>
    <p:extLst>
      <p:ext uri="{BB962C8B-B14F-4D97-AF65-F5344CB8AC3E}">
        <p14:creationId xmlns:p14="http://schemas.microsoft.com/office/powerpoint/2010/main" val="2554290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4</a:t>
            </a:fld>
            <a:endParaRPr lang="en-US" dirty="0"/>
          </a:p>
        </p:txBody>
      </p:sp>
    </p:spTree>
    <p:extLst>
      <p:ext uri="{BB962C8B-B14F-4D97-AF65-F5344CB8AC3E}">
        <p14:creationId xmlns:p14="http://schemas.microsoft.com/office/powerpoint/2010/main" val="685339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31</a:t>
            </a:fld>
            <a:endParaRPr lang="en-US" dirty="0"/>
          </a:p>
        </p:txBody>
      </p:sp>
    </p:spTree>
    <p:extLst>
      <p:ext uri="{BB962C8B-B14F-4D97-AF65-F5344CB8AC3E}">
        <p14:creationId xmlns:p14="http://schemas.microsoft.com/office/powerpoint/2010/main" val="2876140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32</a:t>
            </a:fld>
            <a:endParaRPr lang="en-US" dirty="0"/>
          </a:p>
        </p:txBody>
      </p:sp>
    </p:spTree>
    <p:extLst>
      <p:ext uri="{BB962C8B-B14F-4D97-AF65-F5344CB8AC3E}">
        <p14:creationId xmlns:p14="http://schemas.microsoft.com/office/powerpoint/2010/main" val="2846069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33</a:t>
            </a:fld>
            <a:endParaRPr lang="en-US" dirty="0"/>
          </a:p>
        </p:txBody>
      </p:sp>
    </p:spTree>
    <p:extLst>
      <p:ext uri="{BB962C8B-B14F-4D97-AF65-F5344CB8AC3E}">
        <p14:creationId xmlns:p14="http://schemas.microsoft.com/office/powerpoint/2010/main" val="589988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34</a:t>
            </a:fld>
            <a:endParaRPr lang="en-US" dirty="0"/>
          </a:p>
        </p:txBody>
      </p:sp>
    </p:spTree>
    <p:extLst>
      <p:ext uri="{BB962C8B-B14F-4D97-AF65-F5344CB8AC3E}">
        <p14:creationId xmlns:p14="http://schemas.microsoft.com/office/powerpoint/2010/main" val="902676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35</a:t>
            </a:fld>
            <a:endParaRPr lang="en-US" dirty="0"/>
          </a:p>
        </p:txBody>
      </p:sp>
    </p:spTree>
    <p:extLst>
      <p:ext uri="{BB962C8B-B14F-4D97-AF65-F5344CB8AC3E}">
        <p14:creationId xmlns:p14="http://schemas.microsoft.com/office/powerpoint/2010/main" val="4047947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36</a:t>
            </a:fld>
            <a:endParaRPr lang="en-US" dirty="0"/>
          </a:p>
        </p:txBody>
      </p:sp>
    </p:spTree>
    <p:extLst>
      <p:ext uri="{BB962C8B-B14F-4D97-AF65-F5344CB8AC3E}">
        <p14:creationId xmlns:p14="http://schemas.microsoft.com/office/powerpoint/2010/main" val="1208853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37</a:t>
            </a:fld>
            <a:endParaRPr lang="en-US" dirty="0"/>
          </a:p>
        </p:txBody>
      </p:sp>
    </p:spTree>
    <p:extLst>
      <p:ext uri="{BB962C8B-B14F-4D97-AF65-F5344CB8AC3E}">
        <p14:creationId xmlns:p14="http://schemas.microsoft.com/office/powerpoint/2010/main" val="2610446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38</a:t>
            </a:fld>
            <a:endParaRPr lang="en-US" dirty="0"/>
          </a:p>
        </p:txBody>
      </p:sp>
    </p:spTree>
    <p:extLst>
      <p:ext uri="{BB962C8B-B14F-4D97-AF65-F5344CB8AC3E}">
        <p14:creationId xmlns:p14="http://schemas.microsoft.com/office/powerpoint/2010/main" val="546138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39</a:t>
            </a:fld>
            <a:endParaRPr lang="en-US" dirty="0"/>
          </a:p>
        </p:txBody>
      </p:sp>
    </p:spTree>
    <p:extLst>
      <p:ext uri="{BB962C8B-B14F-4D97-AF65-F5344CB8AC3E}">
        <p14:creationId xmlns:p14="http://schemas.microsoft.com/office/powerpoint/2010/main" val="557919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40</a:t>
            </a:fld>
            <a:endParaRPr lang="en-US" dirty="0"/>
          </a:p>
        </p:txBody>
      </p:sp>
    </p:spTree>
    <p:extLst>
      <p:ext uri="{BB962C8B-B14F-4D97-AF65-F5344CB8AC3E}">
        <p14:creationId xmlns:p14="http://schemas.microsoft.com/office/powerpoint/2010/main" val="3744399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5</a:t>
            </a:fld>
            <a:endParaRPr lang="en-US" dirty="0"/>
          </a:p>
        </p:txBody>
      </p:sp>
    </p:spTree>
    <p:extLst>
      <p:ext uri="{BB962C8B-B14F-4D97-AF65-F5344CB8AC3E}">
        <p14:creationId xmlns:p14="http://schemas.microsoft.com/office/powerpoint/2010/main" val="36677308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41</a:t>
            </a:fld>
            <a:endParaRPr lang="en-US" dirty="0"/>
          </a:p>
        </p:txBody>
      </p:sp>
    </p:spTree>
    <p:extLst>
      <p:ext uri="{BB962C8B-B14F-4D97-AF65-F5344CB8AC3E}">
        <p14:creationId xmlns:p14="http://schemas.microsoft.com/office/powerpoint/2010/main" val="1922132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42</a:t>
            </a:fld>
            <a:endParaRPr lang="en-US" dirty="0"/>
          </a:p>
        </p:txBody>
      </p:sp>
    </p:spTree>
    <p:extLst>
      <p:ext uri="{BB962C8B-B14F-4D97-AF65-F5344CB8AC3E}">
        <p14:creationId xmlns:p14="http://schemas.microsoft.com/office/powerpoint/2010/main" val="3196163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6</a:t>
            </a:fld>
            <a:endParaRPr lang="en-US" dirty="0"/>
          </a:p>
        </p:txBody>
      </p:sp>
    </p:spTree>
    <p:extLst>
      <p:ext uri="{BB962C8B-B14F-4D97-AF65-F5344CB8AC3E}">
        <p14:creationId xmlns:p14="http://schemas.microsoft.com/office/powerpoint/2010/main" val="491566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7</a:t>
            </a:fld>
            <a:endParaRPr lang="en-US" dirty="0"/>
          </a:p>
        </p:txBody>
      </p:sp>
    </p:spTree>
    <p:extLst>
      <p:ext uri="{BB962C8B-B14F-4D97-AF65-F5344CB8AC3E}">
        <p14:creationId xmlns:p14="http://schemas.microsoft.com/office/powerpoint/2010/main" val="320587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8</a:t>
            </a:fld>
            <a:endParaRPr lang="en-US" dirty="0"/>
          </a:p>
        </p:txBody>
      </p:sp>
    </p:spTree>
    <p:extLst>
      <p:ext uri="{BB962C8B-B14F-4D97-AF65-F5344CB8AC3E}">
        <p14:creationId xmlns:p14="http://schemas.microsoft.com/office/powerpoint/2010/main" val="3608297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9</a:t>
            </a:fld>
            <a:endParaRPr lang="en-US" dirty="0"/>
          </a:p>
        </p:txBody>
      </p:sp>
    </p:spTree>
    <p:extLst>
      <p:ext uri="{BB962C8B-B14F-4D97-AF65-F5344CB8AC3E}">
        <p14:creationId xmlns:p14="http://schemas.microsoft.com/office/powerpoint/2010/main" val="2024369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A3186-490C-4963-9CE5-58096C2F0BE5}" type="slidenum">
              <a:rPr lang="en-US" smtClean="0"/>
              <a:t>10</a:t>
            </a:fld>
            <a:endParaRPr lang="en-US" dirty="0"/>
          </a:p>
        </p:txBody>
      </p:sp>
    </p:spTree>
    <p:extLst>
      <p:ext uri="{BB962C8B-B14F-4D97-AF65-F5344CB8AC3E}">
        <p14:creationId xmlns:p14="http://schemas.microsoft.com/office/powerpoint/2010/main" val="2523931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237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23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955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80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8068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694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52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66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801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488532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90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969860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033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9768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8665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740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580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12/20/2023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6508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jpe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45.png"/><Relationship Id="rId5" Type="http://schemas.openxmlformats.org/officeDocument/2006/relationships/image" Target="../media/image10.png"/><Relationship Id="rId10"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50.png"/><Relationship Id="rId5" Type="http://schemas.openxmlformats.org/officeDocument/2006/relationships/image" Target="../media/image10.png"/><Relationship Id="rId10" Type="http://schemas.openxmlformats.org/officeDocument/2006/relationships/image" Target="../media/image49.png"/><Relationship Id="rId4" Type="http://schemas.microsoft.com/office/2007/relationships/hdphoto" Target="../media/hdphoto1.wdp"/><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23.png"/><Relationship Id="rId5" Type="http://schemas.openxmlformats.org/officeDocument/2006/relationships/image" Target="../media/image10.png"/><Relationship Id="rId10"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3.xml"/><Relationship Id="rId7" Type="http://schemas.microsoft.com/office/2007/relationships/hdphoto" Target="../media/hdphoto2.wdp"/><Relationship Id="rId12" Type="http://schemas.openxmlformats.org/officeDocument/2006/relationships/image" Target="../media/image58.png"/><Relationship Id="rId2" Type="http://schemas.openxmlformats.org/officeDocument/2006/relationships/slideLayout" Target="../slideLayouts/slideLayout11.xml"/><Relationship Id="rId1" Type="http://schemas.openxmlformats.org/officeDocument/2006/relationships/themeOverride" Target="../theme/themeOverride2.xml"/><Relationship Id="rId6" Type="http://schemas.openxmlformats.org/officeDocument/2006/relationships/image" Target="../media/image6.png"/><Relationship Id="rId11" Type="http://schemas.openxmlformats.org/officeDocument/2006/relationships/image" Target="../media/image57.png"/><Relationship Id="rId5" Type="http://schemas.microsoft.com/office/2007/relationships/hdphoto" Target="../media/hdphoto1.wdp"/><Relationship Id="rId10" Type="http://schemas.openxmlformats.org/officeDocument/2006/relationships/image" Target="../media/image56.png"/><Relationship Id="rId4" Type="http://schemas.openxmlformats.org/officeDocument/2006/relationships/image" Target="../media/image5.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62.png"/><Relationship Id="rId5" Type="http://schemas.openxmlformats.org/officeDocument/2006/relationships/image" Target="../media/image10.png"/><Relationship Id="rId10" Type="http://schemas.openxmlformats.org/officeDocument/2006/relationships/image" Target="../media/image61.png"/><Relationship Id="rId4" Type="http://schemas.microsoft.com/office/2007/relationships/hdphoto" Target="../media/hdphoto1.wdp"/><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66.png"/><Relationship Id="rId5" Type="http://schemas.openxmlformats.org/officeDocument/2006/relationships/image" Target="../media/image10.png"/><Relationship Id="rId10" Type="http://schemas.openxmlformats.org/officeDocument/2006/relationships/image" Target="../media/image65.png"/><Relationship Id="rId4" Type="http://schemas.microsoft.com/office/2007/relationships/hdphoto" Target="../media/hdphoto1.wdp"/><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70.png"/><Relationship Id="rId5" Type="http://schemas.openxmlformats.org/officeDocument/2006/relationships/image" Target="../media/image10.png"/><Relationship Id="rId10" Type="http://schemas.openxmlformats.org/officeDocument/2006/relationships/image" Target="../media/image69.png"/><Relationship Id="rId4" Type="http://schemas.microsoft.com/office/2007/relationships/hdphoto" Target="../media/hdphoto1.wdp"/><Relationship Id="rId9" Type="http://schemas.openxmlformats.org/officeDocument/2006/relationships/image" Target="../media/image68.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73.png"/><Relationship Id="rId5" Type="http://schemas.openxmlformats.org/officeDocument/2006/relationships/image" Target="../media/image10.png"/><Relationship Id="rId10" Type="http://schemas.openxmlformats.org/officeDocument/2006/relationships/image" Target="../media/image72.png"/><Relationship Id="rId4" Type="http://schemas.microsoft.com/office/2007/relationships/hdphoto" Target="../media/hdphoto1.wdp"/><Relationship Id="rId9" Type="http://schemas.openxmlformats.org/officeDocument/2006/relationships/image" Target="../media/image71.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76.png"/><Relationship Id="rId5" Type="http://schemas.openxmlformats.org/officeDocument/2006/relationships/image" Target="../media/image10.png"/><Relationship Id="rId10" Type="http://schemas.openxmlformats.org/officeDocument/2006/relationships/image" Target="../media/image75.png"/><Relationship Id="rId4" Type="http://schemas.microsoft.com/office/2007/relationships/hdphoto" Target="../media/hdphoto1.wdp"/><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0.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80.png"/><Relationship Id="rId5" Type="http://schemas.openxmlformats.org/officeDocument/2006/relationships/image" Target="../media/image10.png"/><Relationship Id="rId10" Type="http://schemas.openxmlformats.org/officeDocument/2006/relationships/image" Target="../media/image79.png"/><Relationship Id="rId4" Type="http://schemas.microsoft.com/office/2007/relationships/hdphoto" Target="../media/hdphoto1.wdp"/><Relationship Id="rId9" Type="http://schemas.openxmlformats.org/officeDocument/2006/relationships/image" Target="../media/image78.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0.png"/><Relationship Id="rId10" Type="http://schemas.openxmlformats.org/officeDocument/2006/relationships/image" Target="../media/image83.png"/><Relationship Id="rId4" Type="http://schemas.microsoft.com/office/2007/relationships/hdphoto" Target="../media/hdphoto1.wdp"/><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0.png"/><Relationship Id="rId10" Type="http://schemas.openxmlformats.org/officeDocument/2006/relationships/image" Target="../media/image83.png"/><Relationship Id="rId4" Type="http://schemas.microsoft.com/office/2007/relationships/hdphoto" Target="../media/hdphoto1.wdp"/><Relationship Id="rId9" Type="http://schemas.openxmlformats.org/officeDocument/2006/relationships/image" Target="../media/image85.png"/></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89.png"/><Relationship Id="rId5" Type="http://schemas.openxmlformats.org/officeDocument/2006/relationships/image" Target="../media/image10.png"/><Relationship Id="rId10" Type="http://schemas.openxmlformats.org/officeDocument/2006/relationships/image" Target="../media/image88.png"/><Relationship Id="rId4" Type="http://schemas.microsoft.com/office/2007/relationships/hdphoto" Target="../media/hdphoto1.wdp"/><Relationship Id="rId9" Type="http://schemas.openxmlformats.org/officeDocument/2006/relationships/image" Target="../media/image87.png"/></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93.png"/><Relationship Id="rId5" Type="http://schemas.openxmlformats.org/officeDocument/2006/relationships/image" Target="../media/image10.png"/><Relationship Id="rId10" Type="http://schemas.openxmlformats.org/officeDocument/2006/relationships/image" Target="../media/image92.png"/><Relationship Id="rId4" Type="http://schemas.microsoft.com/office/2007/relationships/hdphoto" Target="../media/hdphoto1.wdp"/><Relationship Id="rId9"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97.png"/><Relationship Id="rId5" Type="http://schemas.openxmlformats.org/officeDocument/2006/relationships/image" Target="../media/image10.png"/><Relationship Id="rId10" Type="http://schemas.openxmlformats.org/officeDocument/2006/relationships/image" Target="../media/image96.png"/><Relationship Id="rId4" Type="http://schemas.microsoft.com/office/2007/relationships/hdphoto" Target="../media/hdphoto1.wdp"/><Relationship Id="rId9" Type="http://schemas.openxmlformats.org/officeDocument/2006/relationships/image" Target="../media/image95.png"/></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02.png"/><Relationship Id="rId5" Type="http://schemas.openxmlformats.org/officeDocument/2006/relationships/image" Target="../media/image10.png"/><Relationship Id="rId10" Type="http://schemas.openxmlformats.org/officeDocument/2006/relationships/image" Target="../media/image101.png"/><Relationship Id="rId4" Type="http://schemas.microsoft.com/office/2007/relationships/hdphoto" Target="../media/hdphoto1.wdp"/><Relationship Id="rId9" Type="http://schemas.openxmlformats.org/officeDocument/2006/relationships/image" Target="../media/image100.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06.png"/><Relationship Id="rId5" Type="http://schemas.openxmlformats.org/officeDocument/2006/relationships/image" Target="../media/image10.png"/><Relationship Id="rId10" Type="http://schemas.openxmlformats.org/officeDocument/2006/relationships/image" Target="../media/image105.png"/><Relationship Id="rId4" Type="http://schemas.microsoft.com/office/2007/relationships/hdphoto" Target="../media/hdphoto1.wdp"/><Relationship Id="rId9" Type="http://schemas.openxmlformats.org/officeDocument/2006/relationships/image" Target="../media/image104.png"/></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11.png"/><Relationship Id="rId5" Type="http://schemas.openxmlformats.org/officeDocument/2006/relationships/image" Target="../media/image10.png"/><Relationship Id="rId10" Type="http://schemas.openxmlformats.org/officeDocument/2006/relationships/image" Target="../media/image110.png"/><Relationship Id="rId4" Type="http://schemas.microsoft.com/office/2007/relationships/hdphoto" Target="../media/hdphoto1.wdp"/><Relationship Id="rId9"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15.png"/><Relationship Id="rId5" Type="http://schemas.openxmlformats.org/officeDocument/2006/relationships/image" Target="../media/image10.png"/><Relationship Id="rId10" Type="http://schemas.openxmlformats.org/officeDocument/2006/relationships/image" Target="../media/image114.png"/><Relationship Id="rId4" Type="http://schemas.microsoft.com/office/2007/relationships/hdphoto" Target="../media/hdphoto1.wdp"/><Relationship Id="rId9" Type="http://schemas.openxmlformats.org/officeDocument/2006/relationships/image" Target="../media/image113.png"/></Relationships>
</file>

<file path=ppt/slides/_rels/slide3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19.png"/><Relationship Id="rId5" Type="http://schemas.openxmlformats.org/officeDocument/2006/relationships/image" Target="../media/image10.png"/><Relationship Id="rId10" Type="http://schemas.openxmlformats.org/officeDocument/2006/relationships/image" Target="../media/image118.png"/><Relationship Id="rId4" Type="http://schemas.microsoft.com/office/2007/relationships/hdphoto" Target="../media/hdphoto1.wdp"/><Relationship Id="rId9" Type="http://schemas.openxmlformats.org/officeDocument/2006/relationships/image" Target="../media/image117.png"/></Relationships>
</file>

<file path=ppt/slides/_rels/slide3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notesSlide" Target="../notesSlides/notesSlide31.xml"/><Relationship Id="rId7" Type="http://schemas.microsoft.com/office/2007/relationships/hdphoto" Target="../media/hdphoto2.wdp"/><Relationship Id="rId2" Type="http://schemas.openxmlformats.org/officeDocument/2006/relationships/slideLayout" Target="../slideLayouts/slideLayout11.xml"/><Relationship Id="rId1" Type="http://schemas.openxmlformats.org/officeDocument/2006/relationships/themeOverride" Target="../theme/themeOverride3.xml"/><Relationship Id="rId6" Type="http://schemas.openxmlformats.org/officeDocument/2006/relationships/image" Target="../media/image6.png"/><Relationship Id="rId11" Type="http://schemas.openxmlformats.org/officeDocument/2006/relationships/image" Target="../media/image123.png"/><Relationship Id="rId5" Type="http://schemas.microsoft.com/office/2007/relationships/hdphoto" Target="../media/hdphoto1.wdp"/><Relationship Id="rId10" Type="http://schemas.openxmlformats.org/officeDocument/2006/relationships/image" Target="../media/image122.png"/><Relationship Id="rId4" Type="http://schemas.openxmlformats.org/officeDocument/2006/relationships/image" Target="../media/image5.png"/><Relationship Id="rId9" Type="http://schemas.openxmlformats.org/officeDocument/2006/relationships/image" Target="../media/image121.png"/></Relationships>
</file>

<file path=ppt/slides/_rels/slide3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128.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27.png"/><Relationship Id="rId5" Type="http://schemas.openxmlformats.org/officeDocument/2006/relationships/image" Target="../media/image10.png"/><Relationship Id="rId10" Type="http://schemas.openxmlformats.org/officeDocument/2006/relationships/image" Target="../media/image126.png"/><Relationship Id="rId4" Type="http://schemas.microsoft.com/office/2007/relationships/hdphoto" Target="../media/hdphoto1.wdp"/><Relationship Id="rId9" Type="http://schemas.openxmlformats.org/officeDocument/2006/relationships/image" Target="../media/image12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0.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32.png"/><Relationship Id="rId5" Type="http://schemas.openxmlformats.org/officeDocument/2006/relationships/image" Target="../media/image10.png"/><Relationship Id="rId10" Type="http://schemas.openxmlformats.org/officeDocument/2006/relationships/image" Target="../media/image131.png"/><Relationship Id="rId4" Type="http://schemas.microsoft.com/office/2007/relationships/hdphoto" Target="../media/hdphoto1.wdp"/><Relationship Id="rId9" Type="http://schemas.openxmlformats.org/officeDocument/2006/relationships/image" Target="../media/image130.png"/></Relationships>
</file>

<file path=ppt/slides/_rels/slide36.xml.rels><?xml version="1.0" encoding="UTF-8" standalone="yes"?>
<Relationships xmlns="http://schemas.openxmlformats.org/package/2006/relationships"><Relationship Id="rId8" Type="http://schemas.openxmlformats.org/officeDocument/2006/relationships/hyperlink" Target="https://www.fundera.com/blog/year-over-year-growth" TargetMode="External"/><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35.png"/><Relationship Id="rId5" Type="http://schemas.openxmlformats.org/officeDocument/2006/relationships/image" Target="../media/image10.png"/><Relationship Id="rId10" Type="http://schemas.openxmlformats.org/officeDocument/2006/relationships/image" Target="../media/image134.png"/><Relationship Id="rId4" Type="http://schemas.microsoft.com/office/2007/relationships/hdphoto" Target="../media/hdphoto1.wdp"/><Relationship Id="rId9" Type="http://schemas.openxmlformats.org/officeDocument/2006/relationships/image" Target="../media/image133.png"/></Relationships>
</file>

<file path=ppt/slides/_rels/slide3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50.png"/><Relationship Id="rId5" Type="http://schemas.openxmlformats.org/officeDocument/2006/relationships/image" Target="../media/image10.png"/><Relationship Id="rId10" Type="http://schemas.openxmlformats.org/officeDocument/2006/relationships/image" Target="../media/image139.png"/><Relationship Id="rId4" Type="http://schemas.microsoft.com/office/2007/relationships/hdphoto" Target="../media/hdphoto1.wdp"/><Relationship Id="rId9" Type="http://schemas.openxmlformats.org/officeDocument/2006/relationships/image" Target="../media/image138.png"/></Relationships>
</file>

<file path=ppt/slides/_rels/slide3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43.png"/><Relationship Id="rId5" Type="http://schemas.openxmlformats.org/officeDocument/2006/relationships/image" Target="../media/image10.png"/><Relationship Id="rId10" Type="http://schemas.openxmlformats.org/officeDocument/2006/relationships/image" Target="../media/image142.png"/><Relationship Id="rId4" Type="http://schemas.microsoft.com/office/2007/relationships/hdphoto" Target="../media/hdphoto1.wdp"/><Relationship Id="rId9" Type="http://schemas.openxmlformats.org/officeDocument/2006/relationships/image" Target="../media/image141.png"/></Relationships>
</file>

<file path=ppt/slides/_rels/slide3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0.png"/><Relationship Id="rId10" Type="http://schemas.openxmlformats.org/officeDocument/2006/relationships/image" Target="../media/image129.png"/><Relationship Id="rId4" Type="http://schemas.microsoft.com/office/2007/relationships/hdphoto" Target="../media/hdphoto1.wdp"/><Relationship Id="rId9" Type="http://schemas.openxmlformats.org/officeDocument/2006/relationships/image" Target="../media/image145.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0.png"/><Relationship Id="rId10" Type="http://schemas.openxmlformats.org/officeDocument/2006/relationships/image" Target="../media/image129.png"/><Relationship Id="rId4" Type="http://schemas.microsoft.com/office/2007/relationships/hdphoto" Target="../media/hdphoto1.wdp"/><Relationship Id="rId9" Type="http://schemas.openxmlformats.org/officeDocument/2006/relationships/image" Target="../media/image147.png"/></Relationships>
</file>

<file path=ppt/slides/_rels/slide41.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50.png"/><Relationship Id="rId5" Type="http://schemas.openxmlformats.org/officeDocument/2006/relationships/image" Target="../media/image10.png"/><Relationship Id="rId10" Type="http://schemas.openxmlformats.org/officeDocument/2006/relationships/image" Target="../media/image149.png"/><Relationship Id="rId4" Type="http://schemas.microsoft.com/office/2007/relationships/hdphoto" Target="../media/hdphoto1.wdp"/><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0.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22.png"/><Relationship Id="rId5" Type="http://schemas.openxmlformats.org/officeDocument/2006/relationships/image" Target="../media/image10.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27.png"/><Relationship Id="rId5" Type="http://schemas.openxmlformats.org/officeDocument/2006/relationships/image" Target="../media/image10.png"/><Relationship Id="rId10" Type="http://schemas.openxmlformats.org/officeDocument/2006/relationships/image" Target="../media/image26.png"/><Relationship Id="rId4" Type="http://schemas.microsoft.com/office/2007/relationships/hdphoto" Target="../media/hdphoto1.wdp"/><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31.png"/><Relationship Id="rId5" Type="http://schemas.openxmlformats.org/officeDocument/2006/relationships/image" Target="../media/image10.png"/><Relationship Id="rId10" Type="http://schemas.openxmlformats.org/officeDocument/2006/relationships/image" Target="../media/image30.png"/><Relationship Id="rId4" Type="http://schemas.microsoft.com/office/2007/relationships/hdphoto" Target="../media/hdphoto1.wdp"/><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23.png"/><Relationship Id="rId5" Type="http://schemas.openxmlformats.org/officeDocument/2006/relationships/image" Target="../media/image10.png"/><Relationship Id="rId10" Type="http://schemas.openxmlformats.org/officeDocument/2006/relationships/image" Target="../media/image34.png"/><Relationship Id="rId4" Type="http://schemas.microsoft.com/office/2007/relationships/hdphoto" Target="../media/hdphoto1.wdp"/><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8.xml"/><Relationship Id="rId7" Type="http://schemas.microsoft.com/office/2007/relationships/hdphoto" Target="../media/hdphoto2.wdp"/><Relationship Id="rId2" Type="http://schemas.openxmlformats.org/officeDocument/2006/relationships/slideLayout" Target="../slideLayouts/slideLayout11.xml"/><Relationship Id="rId1" Type="http://schemas.openxmlformats.org/officeDocument/2006/relationships/themeOverride" Target="../theme/themeOverride1.xml"/><Relationship Id="rId6" Type="http://schemas.openxmlformats.org/officeDocument/2006/relationships/image" Target="../media/image6.png"/><Relationship Id="rId11" Type="http://schemas.openxmlformats.org/officeDocument/2006/relationships/image" Target="../media/image38.png"/><Relationship Id="rId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aintStrokes/>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201C8E8-9D90-EB0C-B3CD-C3960EEF6EDD}"/>
              </a:ext>
            </a:extLst>
          </p:cNvPr>
          <p:cNvSpPr>
            <a:spLocks noGrp="1"/>
          </p:cNvSpPr>
          <p:nvPr>
            <p:ph type="title"/>
          </p:nvPr>
        </p:nvSpPr>
        <p:spPr>
          <a:xfrm>
            <a:off x="1303868" y="5707754"/>
            <a:ext cx="9609666" cy="300829"/>
          </a:xfrm>
        </p:spPr>
        <p:txBody>
          <a:bodyPr>
            <a:normAutofit fontScale="90000"/>
          </a:bodyPr>
          <a:lstStyle/>
          <a:p>
            <a:r>
              <a:rPr lang="en-US" i="1" dirty="0">
                <a:solidFill>
                  <a:srgbClr val="FF0000"/>
                </a:solidFill>
              </a:rPr>
              <a:t>Myvizhi Praveen Kumar</a:t>
            </a:r>
          </a:p>
        </p:txBody>
      </p:sp>
      <p:sp>
        <p:nvSpPr>
          <p:cNvPr id="4" name="Title 1">
            <a:extLst>
              <a:ext uri="{FF2B5EF4-FFF2-40B4-BE49-F238E27FC236}">
                <a16:creationId xmlns:a16="http://schemas.microsoft.com/office/drawing/2014/main" id="{DD8D8263-8E16-B09B-1F1B-33C491AF8B5B}"/>
              </a:ext>
            </a:extLst>
          </p:cNvPr>
          <p:cNvSpPr txBox="1">
            <a:spLocks/>
          </p:cNvSpPr>
          <p:nvPr/>
        </p:nvSpPr>
        <p:spPr>
          <a:xfrm>
            <a:off x="1303868" y="860834"/>
            <a:ext cx="9592732" cy="2954868"/>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32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pic>
        <p:nvPicPr>
          <p:cNvPr id="19" name="Picture 18" descr="Shell">
            <a:extLst>
              <a:ext uri="{FF2B5EF4-FFF2-40B4-BE49-F238E27FC236}">
                <a16:creationId xmlns:a16="http://schemas.microsoft.com/office/drawing/2014/main" id="{B7F884C0-DF24-4950-7056-B8A945F00DFB}"/>
              </a:ext>
            </a:extLst>
          </p:cNvPr>
          <p:cNvPicPr>
            <a:picLocks noChangeAspect="1"/>
          </p:cNvPicPr>
          <p:nvPr/>
        </p:nvPicPr>
        <p:blipFill rotWithShape="1">
          <a:blip r:embed="rId4" cstate="email">
            <a:alphaModFix amt="35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l="288" r="1" b="1"/>
          <a:stretch/>
        </p:blipFill>
        <p:spPr>
          <a:xfrm>
            <a:off x="482279" y="480148"/>
            <a:ext cx="11227442" cy="5897703"/>
          </a:xfrm>
          <a:prstGeom prst="rect">
            <a:avLst/>
          </a:prstGeom>
          <a:solidFill>
            <a:schemeClr val="tx1"/>
          </a:solidFill>
        </p:spPr>
      </p:pic>
      <p:pic>
        <p:nvPicPr>
          <p:cNvPr id="21" name="Picture 20" descr="A person looking through a telescope&#10;&#10;Description automatically generated">
            <a:extLst>
              <a:ext uri="{FF2B5EF4-FFF2-40B4-BE49-F238E27FC236}">
                <a16:creationId xmlns:a16="http://schemas.microsoft.com/office/drawing/2014/main" id="{B515678F-D981-669F-14E2-DDF2F729C1D5}"/>
              </a:ext>
            </a:extLst>
          </p:cNvPr>
          <p:cNvPicPr>
            <a:picLocks noChangeAspect="1"/>
          </p:cNvPicPr>
          <p:nvPr/>
        </p:nvPicPr>
        <p:blipFill>
          <a:blip r:embed="rId6"/>
          <a:stretch>
            <a:fillRect/>
          </a:stretch>
        </p:blipFill>
        <p:spPr>
          <a:xfrm>
            <a:off x="4592511" y="532880"/>
            <a:ext cx="2857688" cy="1856276"/>
          </a:xfrm>
          <a:prstGeom prst="rect">
            <a:avLst/>
          </a:prstGeom>
          <a:ln>
            <a:solidFill>
              <a:schemeClr val="accent3"/>
            </a:solidFill>
          </a:ln>
          <a:effectLst>
            <a:outerShdw blurRad="50800" dist="38100" dir="2700000" algn="tl" rotWithShape="0">
              <a:prstClr val="black">
                <a:alpha val="40000"/>
              </a:prstClr>
            </a:outerShdw>
          </a:effectLst>
        </p:spPr>
      </p:pic>
      <p:pic>
        <p:nvPicPr>
          <p:cNvPr id="22" name="Picture 21" descr="A screenshot of a survey&#10;&#10;Description automatically generated">
            <a:extLst>
              <a:ext uri="{FF2B5EF4-FFF2-40B4-BE49-F238E27FC236}">
                <a16:creationId xmlns:a16="http://schemas.microsoft.com/office/drawing/2014/main" id="{22D0A483-1601-55BE-F368-0EF6033E4899}"/>
              </a:ext>
            </a:extLst>
          </p:cNvPr>
          <p:cNvPicPr>
            <a:picLocks noChangeAspect="1"/>
          </p:cNvPicPr>
          <p:nvPr/>
        </p:nvPicPr>
        <p:blipFill>
          <a:blip r:embed="rId7"/>
          <a:stretch>
            <a:fillRect/>
          </a:stretch>
        </p:blipFill>
        <p:spPr>
          <a:xfrm>
            <a:off x="1155886" y="2451840"/>
            <a:ext cx="9880228" cy="3408407"/>
          </a:xfrm>
          <a:prstGeom prst="rect">
            <a:avLst/>
          </a:prstGeom>
          <a:noFill/>
          <a:ln>
            <a:noFill/>
          </a:ln>
          <a:effectLst>
            <a:outerShdw blurRad="50800" dist="38100" algn="l" rotWithShape="0">
              <a:prstClr val="black">
                <a:alpha val="40000"/>
              </a:prstClr>
            </a:outerShdw>
          </a:effectLst>
        </p:spPr>
      </p:pic>
      <p:pic>
        <p:nvPicPr>
          <p:cNvPr id="23" name="Picture 2">
            <a:extLst>
              <a:ext uri="{FF2B5EF4-FFF2-40B4-BE49-F238E27FC236}">
                <a16:creationId xmlns:a16="http://schemas.microsoft.com/office/drawing/2014/main" id="{642E012E-F0E0-6C12-391B-4D8C0BD61B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4354" y="1591764"/>
            <a:ext cx="745861" cy="82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538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5" cstate="email">
            <a:alphaModFix amt="35000"/>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l="288" r="1" b="1"/>
          <a:stretch/>
        </p:blipFill>
        <p:spPr>
          <a:xfrm>
            <a:off x="477516" y="451935"/>
            <a:ext cx="11227442" cy="5813422"/>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8229600" cy="958358"/>
          </a:xfrm>
        </p:spPr>
        <p:txBody>
          <a:bodyPr vert="horz" lIns="91440" tIns="45720" rIns="91440" bIns="45720" rtlCol="0" anchor="b">
            <a:normAutofit/>
          </a:bodyPr>
          <a:lstStyle/>
          <a:p>
            <a:pPr algn="l">
              <a:lnSpc>
                <a:spcPct val="150000"/>
              </a:lnSpc>
            </a:pPr>
            <a:r>
              <a:rPr lang="en-US" sz="1400" b="0" i="0" dirty="0">
                <a:solidFill>
                  <a:schemeClr val="bg1"/>
                </a:solidFill>
                <a:effectLst/>
              </a:rPr>
              <a:t>8. </a:t>
            </a:r>
            <a:r>
              <a:rPr lang="en-US" sz="1400" b="0" i="0" dirty="0">
                <a:solidFill>
                  <a:schemeClr val="bg1"/>
                </a:solidFill>
                <a:effectLst/>
                <a:latin typeface="-apple-system"/>
              </a:rPr>
              <a:t>Assume you're given a table containing job postings from various companies on the LinkedIn platform. Write a query to retrieve the count of companies that have posted duplicate job listings.</a:t>
            </a:r>
            <a:r>
              <a:rPr lang="en-US" sz="1400" b="0" i="0" dirty="0">
                <a:solidFill>
                  <a:schemeClr val="bg1"/>
                </a:solidFill>
                <a:effectLst/>
              </a:rPr>
              <a:t> </a:t>
            </a: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84CA05EC-E455-BE0D-6F74-B5CCE0A7358C}"/>
              </a:ext>
            </a:extLst>
          </p:cNvPr>
          <p:cNvPicPr>
            <a:picLocks noChangeAspect="1"/>
          </p:cNvPicPr>
          <p:nvPr/>
        </p:nvPicPr>
        <p:blipFill>
          <a:blip r:embed="rId7"/>
          <a:stretch>
            <a:fillRect/>
          </a:stretch>
        </p:blipFill>
        <p:spPr>
          <a:xfrm>
            <a:off x="872534" y="3104761"/>
            <a:ext cx="3885084" cy="2777719"/>
          </a:xfrm>
          <a:prstGeom prst="rect">
            <a:avLst/>
          </a:prstGeom>
        </p:spPr>
      </p:pic>
      <p:pic>
        <p:nvPicPr>
          <p:cNvPr id="10" name="Picture 9">
            <a:extLst>
              <a:ext uri="{FF2B5EF4-FFF2-40B4-BE49-F238E27FC236}">
                <a16:creationId xmlns:a16="http://schemas.microsoft.com/office/drawing/2014/main" id="{74D0A244-3F81-B70F-A75F-9E58F8107A4F}"/>
              </a:ext>
            </a:extLst>
          </p:cNvPr>
          <p:cNvPicPr>
            <a:picLocks noChangeAspect="1"/>
          </p:cNvPicPr>
          <p:nvPr/>
        </p:nvPicPr>
        <p:blipFill>
          <a:blip r:embed="rId8"/>
          <a:stretch>
            <a:fillRect/>
          </a:stretch>
        </p:blipFill>
        <p:spPr>
          <a:xfrm>
            <a:off x="4757618" y="1832001"/>
            <a:ext cx="5921253" cy="1188823"/>
          </a:xfrm>
          <a:prstGeom prst="rect">
            <a:avLst/>
          </a:prstGeom>
        </p:spPr>
      </p:pic>
      <p:pic>
        <p:nvPicPr>
          <p:cNvPr id="12" name="Picture 11">
            <a:extLst>
              <a:ext uri="{FF2B5EF4-FFF2-40B4-BE49-F238E27FC236}">
                <a16:creationId xmlns:a16="http://schemas.microsoft.com/office/drawing/2014/main" id="{9DA16A5E-7907-BF6B-66BA-3BFD23AE9ECC}"/>
              </a:ext>
            </a:extLst>
          </p:cNvPr>
          <p:cNvPicPr>
            <a:picLocks noChangeAspect="1"/>
          </p:cNvPicPr>
          <p:nvPr/>
        </p:nvPicPr>
        <p:blipFill>
          <a:blip r:embed="rId9"/>
          <a:stretch>
            <a:fillRect/>
          </a:stretch>
        </p:blipFill>
        <p:spPr>
          <a:xfrm>
            <a:off x="6251508" y="3564753"/>
            <a:ext cx="4397121" cy="1607959"/>
          </a:xfrm>
          <a:prstGeom prst="rect">
            <a:avLst/>
          </a:prstGeom>
        </p:spPr>
      </p:pic>
      <p:pic>
        <p:nvPicPr>
          <p:cNvPr id="13" name="Picture 12">
            <a:extLst>
              <a:ext uri="{FF2B5EF4-FFF2-40B4-BE49-F238E27FC236}">
                <a16:creationId xmlns:a16="http://schemas.microsoft.com/office/drawing/2014/main" id="{E369E7F0-4FF1-5B87-F72A-C0569EDEB193}"/>
              </a:ext>
            </a:extLst>
          </p:cNvPr>
          <p:cNvPicPr>
            <a:picLocks noChangeAspect="1"/>
          </p:cNvPicPr>
          <p:nvPr/>
        </p:nvPicPr>
        <p:blipFill>
          <a:blip r:embed="rId10"/>
          <a:stretch>
            <a:fillRect/>
          </a:stretch>
        </p:blipFill>
        <p:spPr>
          <a:xfrm>
            <a:off x="5298629" y="3708"/>
            <a:ext cx="1046188" cy="484819"/>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174582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2279" y="494556"/>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8229600" cy="958358"/>
          </a:xfrm>
        </p:spPr>
        <p:txBody>
          <a:bodyPr vert="horz" lIns="91440" tIns="45720" rIns="91440" bIns="45720" rtlCol="0" anchor="b">
            <a:normAutofit/>
          </a:bodyPr>
          <a:lstStyle/>
          <a:p>
            <a:pPr algn="l">
              <a:lnSpc>
                <a:spcPct val="150000"/>
              </a:lnSpc>
            </a:pPr>
            <a:r>
              <a:rPr lang="en-US" sz="1400" b="0" i="0" dirty="0">
                <a:solidFill>
                  <a:schemeClr val="bg1"/>
                </a:solidFill>
                <a:effectLst/>
              </a:rPr>
              <a:t>9. </a:t>
            </a:r>
            <a:r>
              <a:rPr lang="en-US" sz="1400" b="0" i="0" dirty="0">
                <a:solidFill>
                  <a:schemeClr val="bg1"/>
                </a:solidFill>
                <a:effectLst/>
                <a:latin typeface="-apple-system"/>
              </a:rPr>
              <a:t>Write a query to retrieve the top three cities that have the highest number of completed trade orders listed in descending order. Output the city name and the corresponding number of completed trade orders.</a:t>
            </a: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736DC57C-6EED-2C18-8B86-595C9AAAC30A}"/>
              </a:ext>
            </a:extLst>
          </p:cNvPr>
          <p:cNvPicPr>
            <a:picLocks noChangeAspect="1"/>
          </p:cNvPicPr>
          <p:nvPr/>
        </p:nvPicPr>
        <p:blipFill>
          <a:blip r:embed="rId8"/>
          <a:stretch>
            <a:fillRect/>
          </a:stretch>
        </p:blipFill>
        <p:spPr>
          <a:xfrm>
            <a:off x="762000" y="1781354"/>
            <a:ext cx="3824558" cy="2156164"/>
          </a:xfrm>
          <a:prstGeom prst="rect">
            <a:avLst/>
          </a:prstGeom>
        </p:spPr>
      </p:pic>
      <p:pic>
        <p:nvPicPr>
          <p:cNvPr id="10" name="Picture 9">
            <a:extLst>
              <a:ext uri="{FF2B5EF4-FFF2-40B4-BE49-F238E27FC236}">
                <a16:creationId xmlns:a16="http://schemas.microsoft.com/office/drawing/2014/main" id="{817EB323-8B1B-6D05-C864-07941979F376}"/>
              </a:ext>
            </a:extLst>
          </p:cNvPr>
          <p:cNvPicPr>
            <a:picLocks noChangeAspect="1"/>
          </p:cNvPicPr>
          <p:nvPr/>
        </p:nvPicPr>
        <p:blipFill>
          <a:blip r:embed="rId9"/>
          <a:stretch>
            <a:fillRect/>
          </a:stretch>
        </p:blipFill>
        <p:spPr>
          <a:xfrm>
            <a:off x="762001" y="4043604"/>
            <a:ext cx="3824557" cy="1647184"/>
          </a:xfrm>
          <a:prstGeom prst="rect">
            <a:avLst/>
          </a:prstGeom>
        </p:spPr>
      </p:pic>
      <p:pic>
        <p:nvPicPr>
          <p:cNvPr id="12" name="Picture 11">
            <a:extLst>
              <a:ext uri="{FF2B5EF4-FFF2-40B4-BE49-F238E27FC236}">
                <a16:creationId xmlns:a16="http://schemas.microsoft.com/office/drawing/2014/main" id="{655FEB59-F3E4-68DB-D617-A2996E3A2A07}"/>
              </a:ext>
            </a:extLst>
          </p:cNvPr>
          <p:cNvPicPr>
            <a:picLocks noChangeAspect="1"/>
          </p:cNvPicPr>
          <p:nvPr/>
        </p:nvPicPr>
        <p:blipFill>
          <a:blip r:embed="rId10"/>
          <a:stretch>
            <a:fillRect/>
          </a:stretch>
        </p:blipFill>
        <p:spPr>
          <a:xfrm>
            <a:off x="4974324" y="1807777"/>
            <a:ext cx="5492677" cy="1496652"/>
          </a:xfrm>
          <a:prstGeom prst="rect">
            <a:avLst/>
          </a:prstGeom>
        </p:spPr>
      </p:pic>
      <p:pic>
        <p:nvPicPr>
          <p:cNvPr id="14" name="Picture 13">
            <a:extLst>
              <a:ext uri="{FF2B5EF4-FFF2-40B4-BE49-F238E27FC236}">
                <a16:creationId xmlns:a16="http://schemas.microsoft.com/office/drawing/2014/main" id="{A548EE31-E173-F4AD-CCF7-BA82F731CC4F}"/>
              </a:ext>
            </a:extLst>
          </p:cNvPr>
          <p:cNvPicPr>
            <a:picLocks noChangeAspect="1"/>
          </p:cNvPicPr>
          <p:nvPr/>
        </p:nvPicPr>
        <p:blipFill>
          <a:blip r:embed="rId11"/>
          <a:stretch>
            <a:fillRect/>
          </a:stretch>
        </p:blipFill>
        <p:spPr>
          <a:xfrm>
            <a:off x="4974325" y="3520345"/>
            <a:ext cx="5492677" cy="2200007"/>
          </a:xfrm>
          <a:prstGeom prst="rect">
            <a:avLst/>
          </a:prstGeom>
        </p:spPr>
      </p:pic>
      <p:pic>
        <p:nvPicPr>
          <p:cNvPr id="16" name="Picture 15">
            <a:extLst>
              <a:ext uri="{FF2B5EF4-FFF2-40B4-BE49-F238E27FC236}">
                <a16:creationId xmlns:a16="http://schemas.microsoft.com/office/drawing/2014/main" id="{64141753-1E6D-A585-8A26-617F918C33ED}"/>
              </a:ext>
            </a:extLst>
          </p:cNvPr>
          <p:cNvPicPr>
            <a:picLocks noChangeAspect="1"/>
          </p:cNvPicPr>
          <p:nvPr/>
        </p:nvPicPr>
        <p:blipFill>
          <a:blip r:embed="rId12"/>
          <a:stretch>
            <a:fillRect/>
          </a:stretch>
        </p:blipFill>
        <p:spPr>
          <a:xfrm>
            <a:off x="4872385" y="0"/>
            <a:ext cx="1108538" cy="463899"/>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2999533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61154" y="465741"/>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8229600" cy="958358"/>
          </a:xfrm>
        </p:spPr>
        <p:txBody>
          <a:bodyPr vert="horz" lIns="91440" tIns="45720" rIns="91440" bIns="45720" rtlCol="0" anchor="b">
            <a:normAutofit fontScale="90000"/>
          </a:bodyPr>
          <a:lstStyle/>
          <a:p>
            <a:pPr algn="l">
              <a:lnSpc>
                <a:spcPct val="150000"/>
              </a:lnSpc>
            </a:pPr>
            <a:r>
              <a:rPr lang="en-US" sz="1400" b="0" i="0" dirty="0">
                <a:solidFill>
                  <a:schemeClr val="bg1"/>
                </a:solidFill>
                <a:effectLst/>
              </a:rPr>
              <a:t>10. </a:t>
            </a:r>
            <a:r>
              <a:rPr lang="en-US" sz="1400" b="0" i="0" dirty="0">
                <a:solidFill>
                  <a:schemeClr val="bg1"/>
                </a:solidFill>
                <a:effectLst/>
                <a:latin typeface="-apple-system"/>
              </a:rPr>
              <a:t>Given the reviews table, write a query to retrieve the average star rating for each product, grouped by month. The output should display the month as a numerical value, product ID, and average star rating rounded to two decimal places. Sort the output first by month and then by product ID.</a:t>
            </a: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7BAACE72-7CE3-66FE-A0D3-C2643EE70641}"/>
              </a:ext>
            </a:extLst>
          </p:cNvPr>
          <p:cNvPicPr>
            <a:picLocks noChangeAspect="1"/>
          </p:cNvPicPr>
          <p:nvPr/>
        </p:nvPicPr>
        <p:blipFill>
          <a:blip r:embed="rId8"/>
          <a:stretch>
            <a:fillRect/>
          </a:stretch>
        </p:blipFill>
        <p:spPr>
          <a:xfrm>
            <a:off x="816884" y="2798014"/>
            <a:ext cx="3966011" cy="2110942"/>
          </a:xfrm>
          <a:prstGeom prst="rect">
            <a:avLst/>
          </a:prstGeom>
        </p:spPr>
      </p:pic>
      <p:pic>
        <p:nvPicPr>
          <p:cNvPr id="10" name="Picture 9">
            <a:extLst>
              <a:ext uri="{FF2B5EF4-FFF2-40B4-BE49-F238E27FC236}">
                <a16:creationId xmlns:a16="http://schemas.microsoft.com/office/drawing/2014/main" id="{C93A5C26-E87F-9DF7-70C8-E9E791F68B68}"/>
              </a:ext>
            </a:extLst>
          </p:cNvPr>
          <p:cNvPicPr>
            <a:picLocks noChangeAspect="1"/>
          </p:cNvPicPr>
          <p:nvPr/>
        </p:nvPicPr>
        <p:blipFill>
          <a:blip r:embed="rId9"/>
          <a:stretch>
            <a:fillRect/>
          </a:stretch>
        </p:blipFill>
        <p:spPr>
          <a:xfrm>
            <a:off x="3352134" y="1706246"/>
            <a:ext cx="7056149" cy="958358"/>
          </a:xfrm>
          <a:prstGeom prst="rect">
            <a:avLst/>
          </a:prstGeom>
        </p:spPr>
      </p:pic>
      <p:pic>
        <p:nvPicPr>
          <p:cNvPr id="12" name="Picture 11">
            <a:extLst>
              <a:ext uri="{FF2B5EF4-FFF2-40B4-BE49-F238E27FC236}">
                <a16:creationId xmlns:a16="http://schemas.microsoft.com/office/drawing/2014/main" id="{428B4CE8-1F52-36D8-0070-A77E14AA587E}"/>
              </a:ext>
            </a:extLst>
          </p:cNvPr>
          <p:cNvPicPr>
            <a:picLocks noChangeAspect="1"/>
          </p:cNvPicPr>
          <p:nvPr/>
        </p:nvPicPr>
        <p:blipFill>
          <a:blip r:embed="rId10"/>
          <a:stretch>
            <a:fillRect/>
          </a:stretch>
        </p:blipFill>
        <p:spPr>
          <a:xfrm>
            <a:off x="6095999" y="2798014"/>
            <a:ext cx="4360563" cy="3129212"/>
          </a:xfrm>
          <a:prstGeom prst="rect">
            <a:avLst/>
          </a:prstGeom>
        </p:spPr>
      </p:pic>
      <p:pic>
        <p:nvPicPr>
          <p:cNvPr id="14" name="Picture 13">
            <a:extLst>
              <a:ext uri="{FF2B5EF4-FFF2-40B4-BE49-F238E27FC236}">
                <a16:creationId xmlns:a16="http://schemas.microsoft.com/office/drawing/2014/main" id="{1B9460F0-6CE3-613D-5590-74EC2BFA3D61}"/>
              </a:ext>
            </a:extLst>
          </p:cNvPr>
          <p:cNvPicPr>
            <a:picLocks noChangeAspect="1"/>
          </p:cNvPicPr>
          <p:nvPr/>
        </p:nvPicPr>
        <p:blipFill>
          <a:blip r:embed="rId11"/>
          <a:stretch>
            <a:fillRect/>
          </a:stretch>
        </p:blipFill>
        <p:spPr>
          <a:xfrm>
            <a:off x="5062259" y="9687"/>
            <a:ext cx="909333" cy="467124"/>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2405528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3867" y="492770"/>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8229600" cy="958358"/>
          </a:xfrm>
        </p:spPr>
        <p:txBody>
          <a:bodyPr vert="horz" lIns="91440" tIns="45720" rIns="91440" bIns="45720" rtlCol="0" anchor="b">
            <a:normAutofit/>
          </a:bodyPr>
          <a:lstStyle/>
          <a:p>
            <a:pPr algn="l">
              <a:lnSpc>
                <a:spcPct val="150000"/>
              </a:lnSpc>
            </a:pPr>
            <a:r>
              <a:rPr lang="en-US" sz="1400" b="0" i="0" dirty="0">
                <a:solidFill>
                  <a:schemeClr val="bg1"/>
                </a:solidFill>
                <a:effectLst/>
                <a:latin typeface="-apple-system"/>
              </a:rPr>
              <a:t>11. Assume you have an events table on Facebook app analytics. Write a query to calculate the click-through rate (CTR) for the app in 2022 and round the results to 2 decimal places.</a:t>
            </a: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9901ED76-3117-FA6A-A10F-AD3750DFCEEC}"/>
              </a:ext>
            </a:extLst>
          </p:cNvPr>
          <p:cNvPicPr>
            <a:picLocks noChangeAspect="1"/>
          </p:cNvPicPr>
          <p:nvPr/>
        </p:nvPicPr>
        <p:blipFill>
          <a:blip r:embed="rId8"/>
          <a:stretch>
            <a:fillRect/>
          </a:stretch>
        </p:blipFill>
        <p:spPr>
          <a:xfrm>
            <a:off x="779162" y="3484637"/>
            <a:ext cx="2804953" cy="2120653"/>
          </a:xfrm>
          <a:prstGeom prst="rect">
            <a:avLst/>
          </a:prstGeom>
        </p:spPr>
      </p:pic>
      <p:pic>
        <p:nvPicPr>
          <p:cNvPr id="10" name="Picture 9">
            <a:extLst>
              <a:ext uri="{FF2B5EF4-FFF2-40B4-BE49-F238E27FC236}">
                <a16:creationId xmlns:a16="http://schemas.microsoft.com/office/drawing/2014/main" id="{8E7B57C3-F501-F95F-ED33-8441C2490389}"/>
              </a:ext>
            </a:extLst>
          </p:cNvPr>
          <p:cNvPicPr>
            <a:picLocks noChangeAspect="1"/>
          </p:cNvPicPr>
          <p:nvPr/>
        </p:nvPicPr>
        <p:blipFill>
          <a:blip r:embed="rId9"/>
          <a:stretch>
            <a:fillRect/>
          </a:stretch>
        </p:blipFill>
        <p:spPr>
          <a:xfrm>
            <a:off x="4045032" y="1522724"/>
            <a:ext cx="6363251" cy="2469094"/>
          </a:xfrm>
          <a:prstGeom prst="rect">
            <a:avLst/>
          </a:prstGeom>
        </p:spPr>
      </p:pic>
      <p:pic>
        <p:nvPicPr>
          <p:cNvPr id="12" name="Picture 11">
            <a:extLst>
              <a:ext uri="{FF2B5EF4-FFF2-40B4-BE49-F238E27FC236}">
                <a16:creationId xmlns:a16="http://schemas.microsoft.com/office/drawing/2014/main" id="{39CB0F8E-7C4A-66CE-E9C8-08902246D082}"/>
              </a:ext>
            </a:extLst>
          </p:cNvPr>
          <p:cNvPicPr>
            <a:picLocks noChangeAspect="1"/>
          </p:cNvPicPr>
          <p:nvPr/>
        </p:nvPicPr>
        <p:blipFill>
          <a:blip r:embed="rId10"/>
          <a:stretch>
            <a:fillRect/>
          </a:stretch>
        </p:blipFill>
        <p:spPr>
          <a:xfrm>
            <a:off x="6094412" y="4082416"/>
            <a:ext cx="4315763" cy="1960553"/>
          </a:xfrm>
          <a:prstGeom prst="rect">
            <a:avLst/>
          </a:prstGeom>
        </p:spPr>
      </p:pic>
      <p:pic>
        <p:nvPicPr>
          <p:cNvPr id="13" name="Picture 12">
            <a:extLst>
              <a:ext uri="{FF2B5EF4-FFF2-40B4-BE49-F238E27FC236}">
                <a16:creationId xmlns:a16="http://schemas.microsoft.com/office/drawing/2014/main" id="{7BDF962A-4E0A-9717-F4AF-F926337B498F}"/>
              </a:ext>
            </a:extLst>
          </p:cNvPr>
          <p:cNvPicPr>
            <a:picLocks noChangeAspect="1"/>
          </p:cNvPicPr>
          <p:nvPr/>
        </p:nvPicPr>
        <p:blipFill>
          <a:blip r:embed="rId11"/>
          <a:stretch>
            <a:fillRect/>
          </a:stretch>
        </p:blipFill>
        <p:spPr>
          <a:xfrm>
            <a:off x="5259374" y="-29702"/>
            <a:ext cx="1079829" cy="49325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1388958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extLst>
              <a:ext uri="{BEBA8EAE-BF5A-486C-A8C5-ECC9F3942E4B}">
                <a14:imgProps xmlns:a14="http://schemas.microsoft.com/office/drawing/2010/main">
                  <a14:imgLayer r:embed="rId5">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77516" y="465741"/>
            <a:ext cx="11227442" cy="5897703"/>
          </a:xfrm>
          <a:prstGeom prst="rect">
            <a:avLst/>
          </a:prstGeom>
          <a:solidFill>
            <a:schemeClr val="tx1"/>
          </a:solidFill>
        </p:spPr>
      </p:pic>
      <p:sp>
        <p:nvSpPr>
          <p:cNvPr id="6" name="Title 5">
            <a:extLst>
              <a:ext uri="{FF2B5EF4-FFF2-40B4-BE49-F238E27FC236}">
                <a16:creationId xmlns:a16="http://schemas.microsoft.com/office/drawing/2014/main" id="{E4216F1F-AC65-8EFB-DE8D-3FD5D8E4E68E}"/>
              </a:ext>
            </a:extLst>
          </p:cNvPr>
          <p:cNvSpPr>
            <a:spLocks noGrp="1"/>
          </p:cNvSpPr>
          <p:nvPr>
            <p:ph type="title"/>
          </p:nvPr>
        </p:nvSpPr>
        <p:spPr>
          <a:xfrm>
            <a:off x="1303868" y="971336"/>
            <a:ext cx="9592732" cy="506197"/>
          </a:xfrm>
        </p:spPr>
        <p:txBody>
          <a:bodyPr>
            <a:normAutofit fontScale="90000"/>
          </a:bodyPr>
          <a:lstStyle/>
          <a:p>
            <a:pPr algn="l">
              <a:lnSpc>
                <a:spcPct val="150000"/>
              </a:lnSpc>
            </a:pPr>
            <a:r>
              <a:rPr lang="en-US" sz="1400" dirty="0">
                <a:solidFill>
                  <a:schemeClr val="bg1"/>
                </a:solidFill>
                <a:latin typeface="-apple-system"/>
              </a:rPr>
              <a:t>12. Assume you're given tables with information about TikTok user sign-ups and confirmations through email and text. New users on TikTok sign up using their email addresses, and upon sign-up, each user receives a text message confirmation to activate their account. Write a query to display the user IDs of those who did not confirm their sign-up on the first day but confirmed on the second day.</a:t>
            </a:r>
            <a:br>
              <a:rPr lang="en-US" sz="1400" dirty="0">
                <a:solidFill>
                  <a:schemeClr val="bg1"/>
                </a:solidFill>
                <a:latin typeface="-apple-system"/>
              </a:rPr>
            </a:br>
            <a:r>
              <a:rPr lang="en-US" sz="1400" dirty="0">
                <a:solidFill>
                  <a:schemeClr val="bg1"/>
                </a:solidFill>
                <a:latin typeface="-apple-system"/>
              </a:rPr>
              <a:t>Definition:</a:t>
            </a:r>
            <a:br>
              <a:rPr lang="en-US" sz="1400" dirty="0">
                <a:solidFill>
                  <a:schemeClr val="bg1"/>
                </a:solidFill>
                <a:latin typeface="-apple-system"/>
              </a:rPr>
            </a:br>
            <a:r>
              <a:rPr lang="en-US" sz="1400" dirty="0">
                <a:solidFill>
                  <a:schemeClr val="bg1"/>
                </a:solidFill>
                <a:latin typeface="-apple-system"/>
              </a:rPr>
              <a:t>action_date refers to the date when users activated their accounts and confirmed their sign-up through text messages.</a:t>
            </a:r>
          </a:p>
        </p:txBody>
      </p:sp>
      <p:pic>
        <p:nvPicPr>
          <p:cNvPr id="14" name="Picture 13">
            <a:extLst>
              <a:ext uri="{FF2B5EF4-FFF2-40B4-BE49-F238E27FC236}">
                <a16:creationId xmlns:a16="http://schemas.microsoft.com/office/drawing/2014/main" id="{0E9A7804-15F7-9C7B-B494-54B47D79E3A6}"/>
              </a:ext>
            </a:extLst>
          </p:cNvPr>
          <p:cNvPicPr>
            <a:picLocks noChangeAspect="1"/>
          </p:cNvPicPr>
          <p:nvPr/>
        </p:nvPicPr>
        <p:blipFill>
          <a:blip r:embed="rId8"/>
          <a:stretch>
            <a:fillRect/>
          </a:stretch>
        </p:blipFill>
        <p:spPr>
          <a:xfrm>
            <a:off x="1050595" y="2046539"/>
            <a:ext cx="2149805" cy="1757883"/>
          </a:xfrm>
          <a:prstGeom prst="rect">
            <a:avLst/>
          </a:prstGeom>
        </p:spPr>
      </p:pic>
      <p:pic>
        <p:nvPicPr>
          <p:cNvPr id="16" name="Picture 15">
            <a:extLst>
              <a:ext uri="{FF2B5EF4-FFF2-40B4-BE49-F238E27FC236}">
                <a16:creationId xmlns:a16="http://schemas.microsoft.com/office/drawing/2014/main" id="{032636C4-0F96-152C-0CBC-4020BC7ABCE6}"/>
              </a:ext>
            </a:extLst>
          </p:cNvPr>
          <p:cNvPicPr>
            <a:picLocks noChangeAspect="1"/>
          </p:cNvPicPr>
          <p:nvPr/>
        </p:nvPicPr>
        <p:blipFill>
          <a:blip r:embed="rId9"/>
          <a:stretch>
            <a:fillRect/>
          </a:stretch>
        </p:blipFill>
        <p:spPr>
          <a:xfrm>
            <a:off x="1050595" y="3848686"/>
            <a:ext cx="3422317" cy="1862638"/>
          </a:xfrm>
          <a:prstGeom prst="rect">
            <a:avLst/>
          </a:prstGeom>
        </p:spPr>
      </p:pic>
      <p:pic>
        <p:nvPicPr>
          <p:cNvPr id="18" name="Picture 17">
            <a:extLst>
              <a:ext uri="{FF2B5EF4-FFF2-40B4-BE49-F238E27FC236}">
                <a16:creationId xmlns:a16="http://schemas.microsoft.com/office/drawing/2014/main" id="{CFBA5E45-508E-E15B-1936-EB0A97CA5D9F}"/>
              </a:ext>
            </a:extLst>
          </p:cNvPr>
          <p:cNvPicPr>
            <a:picLocks noChangeAspect="1"/>
          </p:cNvPicPr>
          <p:nvPr/>
        </p:nvPicPr>
        <p:blipFill>
          <a:blip r:embed="rId10"/>
          <a:stretch>
            <a:fillRect/>
          </a:stretch>
        </p:blipFill>
        <p:spPr>
          <a:xfrm>
            <a:off x="5455596" y="2201965"/>
            <a:ext cx="4907705" cy="998307"/>
          </a:xfrm>
          <a:prstGeom prst="rect">
            <a:avLst/>
          </a:prstGeom>
        </p:spPr>
      </p:pic>
      <p:pic>
        <p:nvPicPr>
          <p:cNvPr id="20" name="Picture 19">
            <a:extLst>
              <a:ext uri="{FF2B5EF4-FFF2-40B4-BE49-F238E27FC236}">
                <a16:creationId xmlns:a16="http://schemas.microsoft.com/office/drawing/2014/main" id="{7698783B-1FBE-9976-EBE7-D5CFAD21822B}"/>
              </a:ext>
            </a:extLst>
          </p:cNvPr>
          <p:cNvPicPr>
            <a:picLocks noChangeAspect="1"/>
          </p:cNvPicPr>
          <p:nvPr/>
        </p:nvPicPr>
        <p:blipFill>
          <a:blip r:embed="rId11"/>
          <a:stretch>
            <a:fillRect/>
          </a:stretch>
        </p:blipFill>
        <p:spPr>
          <a:xfrm>
            <a:off x="8551674" y="3574678"/>
            <a:ext cx="1912786" cy="2202371"/>
          </a:xfrm>
          <a:prstGeom prst="rect">
            <a:avLst/>
          </a:prstGeom>
        </p:spPr>
      </p:pic>
      <p:pic>
        <p:nvPicPr>
          <p:cNvPr id="22" name="Picture 21">
            <a:extLst>
              <a:ext uri="{FF2B5EF4-FFF2-40B4-BE49-F238E27FC236}">
                <a16:creationId xmlns:a16="http://schemas.microsoft.com/office/drawing/2014/main" id="{7F6D48B1-55F5-A750-E2F2-ACB84B49A8D4}"/>
              </a:ext>
            </a:extLst>
          </p:cNvPr>
          <p:cNvPicPr>
            <a:picLocks noChangeAspect="1"/>
          </p:cNvPicPr>
          <p:nvPr/>
        </p:nvPicPr>
        <p:blipFill>
          <a:blip r:embed="rId12"/>
          <a:stretch>
            <a:fillRect/>
          </a:stretch>
        </p:blipFill>
        <p:spPr>
          <a:xfrm>
            <a:off x="5346441" y="0"/>
            <a:ext cx="671805" cy="401078"/>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17782056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0691" y="508757"/>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7"/>
            <a:ext cx="8229600" cy="1948793"/>
          </a:xfrm>
        </p:spPr>
        <p:txBody>
          <a:bodyPr vert="horz" lIns="91440" tIns="45720" rIns="91440" bIns="45720" rtlCol="0" anchor="b">
            <a:noAutofit/>
          </a:bodyPr>
          <a:lstStyle/>
          <a:p>
            <a:pPr algn="l">
              <a:lnSpc>
                <a:spcPct val="150000"/>
              </a:lnSpc>
            </a:pPr>
            <a:r>
              <a:rPr lang="en-US" sz="1400" b="0" i="0" dirty="0">
                <a:solidFill>
                  <a:schemeClr val="bg1"/>
                </a:solidFill>
                <a:effectLst/>
                <a:latin typeface="-apple-system"/>
              </a:rPr>
              <a:t>13. Your team at JPMorgan Chase is preparing to launch a new credit card, and to gain some insights, you’re    analyzing how many credit cards were issued each month.</a:t>
            </a:r>
            <a:br>
              <a:rPr lang="en-US" sz="1400" b="0" i="0" dirty="0">
                <a:solidFill>
                  <a:schemeClr val="bg1"/>
                </a:solidFill>
                <a:effectLst/>
                <a:latin typeface="-apple-system"/>
              </a:rPr>
            </a:br>
            <a:r>
              <a:rPr lang="en-US" sz="1400" b="0" i="0" dirty="0">
                <a:solidFill>
                  <a:schemeClr val="bg1"/>
                </a:solidFill>
                <a:effectLst/>
                <a:latin typeface="-apple-system"/>
              </a:rPr>
              <a:t>Write a query that outputs the name of each credit card and the difference in the number of issued cards between the month with the highest issuance cards and the lowest issuance. Arrange the results based on the largest disparity.</a:t>
            </a:r>
            <a:br>
              <a:rPr lang="en-US" sz="1400" b="0" i="0" dirty="0">
                <a:solidFill>
                  <a:schemeClr val="bg1"/>
                </a:solidFill>
                <a:effectLst/>
                <a:latin typeface="-apple-system"/>
              </a:rPr>
            </a:b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BEA4F2A1-2FF7-5864-081C-9A79BC64F7FF}"/>
              </a:ext>
            </a:extLst>
          </p:cNvPr>
          <p:cNvPicPr>
            <a:picLocks noChangeAspect="1"/>
          </p:cNvPicPr>
          <p:nvPr/>
        </p:nvPicPr>
        <p:blipFill>
          <a:blip r:embed="rId8"/>
          <a:stretch>
            <a:fillRect/>
          </a:stretch>
        </p:blipFill>
        <p:spPr>
          <a:xfrm>
            <a:off x="5315441" y="-28608"/>
            <a:ext cx="1561118" cy="508757"/>
          </a:xfrm>
          <a:prstGeom prst="rect">
            <a:avLst/>
          </a:prstGeom>
          <a:effectLst>
            <a:innerShdw blurRad="63500" dist="50800" dir="13500000">
              <a:prstClr val="black">
                <a:alpha val="50000"/>
              </a:prstClr>
            </a:innerShdw>
          </a:effectLst>
        </p:spPr>
      </p:pic>
      <p:pic>
        <p:nvPicPr>
          <p:cNvPr id="10" name="Picture 9">
            <a:extLst>
              <a:ext uri="{FF2B5EF4-FFF2-40B4-BE49-F238E27FC236}">
                <a16:creationId xmlns:a16="http://schemas.microsoft.com/office/drawing/2014/main" id="{3CFC3141-80A0-A319-1773-F944B03AE55C}"/>
              </a:ext>
            </a:extLst>
          </p:cNvPr>
          <p:cNvPicPr>
            <a:picLocks noChangeAspect="1"/>
          </p:cNvPicPr>
          <p:nvPr/>
        </p:nvPicPr>
        <p:blipFill>
          <a:blip r:embed="rId9"/>
          <a:stretch>
            <a:fillRect/>
          </a:stretch>
        </p:blipFill>
        <p:spPr>
          <a:xfrm>
            <a:off x="820908" y="2291625"/>
            <a:ext cx="3757949" cy="2289705"/>
          </a:xfrm>
          <a:prstGeom prst="rect">
            <a:avLst/>
          </a:prstGeom>
        </p:spPr>
      </p:pic>
      <p:pic>
        <p:nvPicPr>
          <p:cNvPr id="12" name="Picture 11">
            <a:extLst>
              <a:ext uri="{FF2B5EF4-FFF2-40B4-BE49-F238E27FC236}">
                <a16:creationId xmlns:a16="http://schemas.microsoft.com/office/drawing/2014/main" id="{47F6B3A2-E993-CAD1-0CE9-647BBB8993CE}"/>
              </a:ext>
            </a:extLst>
          </p:cNvPr>
          <p:cNvPicPr>
            <a:picLocks noChangeAspect="1"/>
          </p:cNvPicPr>
          <p:nvPr/>
        </p:nvPicPr>
        <p:blipFill>
          <a:blip r:embed="rId10"/>
          <a:stretch>
            <a:fillRect/>
          </a:stretch>
        </p:blipFill>
        <p:spPr>
          <a:xfrm>
            <a:off x="4907409" y="2361415"/>
            <a:ext cx="5563082" cy="902157"/>
          </a:xfrm>
          <a:prstGeom prst="rect">
            <a:avLst/>
          </a:prstGeom>
        </p:spPr>
      </p:pic>
      <p:pic>
        <p:nvPicPr>
          <p:cNvPr id="14" name="Picture 13">
            <a:extLst>
              <a:ext uri="{FF2B5EF4-FFF2-40B4-BE49-F238E27FC236}">
                <a16:creationId xmlns:a16="http://schemas.microsoft.com/office/drawing/2014/main" id="{4B6CF370-1958-770C-BC9B-853A13FDDED1}"/>
              </a:ext>
            </a:extLst>
          </p:cNvPr>
          <p:cNvPicPr>
            <a:picLocks noChangeAspect="1"/>
          </p:cNvPicPr>
          <p:nvPr/>
        </p:nvPicPr>
        <p:blipFill>
          <a:blip r:embed="rId11"/>
          <a:stretch>
            <a:fillRect/>
          </a:stretch>
        </p:blipFill>
        <p:spPr>
          <a:xfrm>
            <a:off x="5115879" y="3567783"/>
            <a:ext cx="5354612" cy="1862633"/>
          </a:xfrm>
          <a:prstGeom prst="rect">
            <a:avLst/>
          </a:prstGeom>
        </p:spPr>
      </p:pic>
    </p:spTree>
    <p:extLst>
      <p:ext uri="{BB962C8B-B14F-4D97-AF65-F5344CB8AC3E}">
        <p14:creationId xmlns:p14="http://schemas.microsoft.com/office/powerpoint/2010/main" val="78520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13449" y="487351"/>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BC5390FE-AC75-174D-3D8C-D99B052DE86C}"/>
              </a:ext>
            </a:extLst>
          </p:cNvPr>
          <p:cNvPicPr>
            <a:picLocks noChangeAspect="1"/>
          </p:cNvPicPr>
          <p:nvPr/>
        </p:nvPicPr>
        <p:blipFill>
          <a:blip r:embed="rId8"/>
          <a:stretch>
            <a:fillRect/>
          </a:stretch>
        </p:blipFill>
        <p:spPr>
          <a:xfrm>
            <a:off x="5321461" y="11493"/>
            <a:ext cx="874066" cy="458352"/>
          </a:xfrm>
          <a:prstGeom prst="rect">
            <a:avLst/>
          </a:prstGeom>
          <a:effectLst>
            <a:innerShdw blurRad="63500" dist="50800" dir="13500000">
              <a:prstClr val="black">
                <a:alpha val="50000"/>
              </a:prstClr>
            </a:innerShdw>
          </a:effectLst>
        </p:spPr>
      </p:pic>
      <p:pic>
        <p:nvPicPr>
          <p:cNvPr id="10" name="Picture 9">
            <a:extLst>
              <a:ext uri="{FF2B5EF4-FFF2-40B4-BE49-F238E27FC236}">
                <a16:creationId xmlns:a16="http://schemas.microsoft.com/office/drawing/2014/main" id="{EB41F9F4-1070-8370-5D8D-370B28BA9670}"/>
              </a:ext>
            </a:extLst>
          </p:cNvPr>
          <p:cNvPicPr>
            <a:picLocks noChangeAspect="1"/>
          </p:cNvPicPr>
          <p:nvPr/>
        </p:nvPicPr>
        <p:blipFill>
          <a:blip r:embed="rId9"/>
          <a:stretch>
            <a:fillRect/>
          </a:stretch>
        </p:blipFill>
        <p:spPr>
          <a:xfrm>
            <a:off x="4990159" y="2053443"/>
            <a:ext cx="5425910" cy="1005927"/>
          </a:xfrm>
          <a:prstGeom prst="rect">
            <a:avLst/>
          </a:prstGeom>
        </p:spPr>
      </p:pic>
      <p:pic>
        <p:nvPicPr>
          <p:cNvPr id="12" name="Picture 11">
            <a:extLst>
              <a:ext uri="{FF2B5EF4-FFF2-40B4-BE49-F238E27FC236}">
                <a16:creationId xmlns:a16="http://schemas.microsoft.com/office/drawing/2014/main" id="{80AADA73-388D-7770-B2E0-028753F23742}"/>
              </a:ext>
            </a:extLst>
          </p:cNvPr>
          <p:cNvPicPr>
            <a:picLocks noChangeAspect="1"/>
          </p:cNvPicPr>
          <p:nvPr/>
        </p:nvPicPr>
        <p:blipFill>
          <a:blip r:embed="rId10"/>
          <a:stretch>
            <a:fillRect/>
          </a:stretch>
        </p:blipFill>
        <p:spPr>
          <a:xfrm>
            <a:off x="8884316" y="3559248"/>
            <a:ext cx="1531753" cy="1539373"/>
          </a:xfrm>
          <a:prstGeom prst="rect">
            <a:avLst/>
          </a:prstGeom>
        </p:spPr>
      </p:pic>
      <p:sp>
        <p:nvSpPr>
          <p:cNvPr id="18" name="Rectangle 4">
            <a:extLst>
              <a:ext uri="{FF2B5EF4-FFF2-40B4-BE49-F238E27FC236}">
                <a16:creationId xmlns:a16="http://schemas.microsoft.com/office/drawing/2014/main" id="{2A39DACB-68D1-1368-2A01-E4BF6440F903}"/>
              </a:ext>
            </a:extLst>
          </p:cNvPr>
          <p:cNvSpPr>
            <a:spLocks noGrp="1" noChangeArrowheads="1"/>
          </p:cNvSpPr>
          <p:nvPr>
            <p:ph type="title"/>
          </p:nvPr>
        </p:nvSpPr>
        <p:spPr bwMode="auto">
          <a:xfrm>
            <a:off x="1303337" y="744532"/>
            <a:ext cx="9104945" cy="102842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14. You're trying to find the mean number of items per order on Alibaba, rounded to 1 decimal place using tables which includes information on the count of items in each order (item_count table) and the corresponding number of orders for each item count (order_occurrences table). </a:t>
            </a:r>
          </a:p>
        </p:txBody>
      </p:sp>
      <p:pic>
        <p:nvPicPr>
          <p:cNvPr id="20" name="Picture 19">
            <a:extLst>
              <a:ext uri="{FF2B5EF4-FFF2-40B4-BE49-F238E27FC236}">
                <a16:creationId xmlns:a16="http://schemas.microsoft.com/office/drawing/2014/main" id="{49B323CA-51BB-DFCF-3C49-FE88669DCF70}"/>
              </a:ext>
            </a:extLst>
          </p:cNvPr>
          <p:cNvPicPr>
            <a:picLocks noChangeAspect="1"/>
          </p:cNvPicPr>
          <p:nvPr/>
        </p:nvPicPr>
        <p:blipFill>
          <a:blip r:embed="rId11"/>
          <a:stretch>
            <a:fillRect/>
          </a:stretch>
        </p:blipFill>
        <p:spPr>
          <a:xfrm>
            <a:off x="1303337" y="2022931"/>
            <a:ext cx="2766300" cy="2080440"/>
          </a:xfrm>
          <a:prstGeom prst="rect">
            <a:avLst/>
          </a:prstGeom>
        </p:spPr>
      </p:pic>
    </p:spTree>
    <p:extLst>
      <p:ext uri="{BB962C8B-B14F-4D97-AF65-F5344CB8AC3E}">
        <p14:creationId xmlns:p14="http://schemas.microsoft.com/office/powerpoint/2010/main" val="44728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77516" y="539216"/>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605676"/>
            <a:ext cx="8229600" cy="1725264"/>
          </a:xfrm>
        </p:spPr>
        <p:txBody>
          <a:bodyPr vert="horz" lIns="91440" tIns="45720" rIns="91440" bIns="45720" rtlCol="0" anchor="b">
            <a:normAutofit/>
          </a:bodyPr>
          <a:lstStyle/>
          <a:p>
            <a:pPr algn="l">
              <a:lnSpc>
                <a:spcPct val="150000"/>
              </a:lnSpc>
            </a:pPr>
            <a:r>
              <a:rPr lang="en-US" sz="1400" b="0" i="0" dirty="0">
                <a:solidFill>
                  <a:schemeClr val="bg1"/>
                </a:solidFill>
                <a:effectLst/>
              </a:rPr>
              <a:t>15.</a:t>
            </a:r>
            <a:r>
              <a:rPr lang="en-US" sz="1400" dirty="0">
                <a:solidFill>
                  <a:schemeClr val="bg1"/>
                </a:solidFill>
                <a:latin typeface="-apple-system"/>
              </a:rPr>
              <a:t> CVS Health is trying to better understand its pharmacy sales, and how well different products are selling. Each drug can only be produced by one manufacturer.</a:t>
            </a:r>
            <a:br>
              <a:rPr lang="en-US" sz="1400" dirty="0">
                <a:solidFill>
                  <a:schemeClr val="bg1"/>
                </a:solidFill>
                <a:latin typeface="-apple-system"/>
              </a:rPr>
            </a:br>
            <a:r>
              <a:rPr lang="en-US" sz="1400" dirty="0">
                <a:solidFill>
                  <a:schemeClr val="bg1"/>
                </a:solidFill>
                <a:latin typeface="-apple-system"/>
              </a:rPr>
              <a:t>Write a query to find the top 3 most profitable drugs sold, and how much profit they made. Assume that there are no ties in the profits. Display the result from the highest to the lowest total profit.</a:t>
            </a:r>
            <a:br>
              <a:rPr lang="en-US" sz="1400" dirty="0">
                <a:solidFill>
                  <a:schemeClr val="bg1"/>
                </a:solidFill>
                <a:latin typeface="-apple-system"/>
              </a:rPr>
            </a:br>
            <a:r>
              <a:rPr lang="en-US" sz="1400" b="0" i="0" dirty="0">
                <a:solidFill>
                  <a:schemeClr val="bg1"/>
                </a:solidFill>
                <a:effectLst/>
              </a:rPr>
              <a:t> </a:t>
            </a: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8C8CE076-F6CB-8481-CCB8-E98518C39277}"/>
              </a:ext>
            </a:extLst>
          </p:cNvPr>
          <p:cNvPicPr>
            <a:picLocks noChangeAspect="1"/>
          </p:cNvPicPr>
          <p:nvPr/>
        </p:nvPicPr>
        <p:blipFill>
          <a:blip r:embed="rId8"/>
          <a:stretch>
            <a:fillRect/>
          </a:stretch>
        </p:blipFill>
        <p:spPr>
          <a:xfrm>
            <a:off x="5271052" y="-1786"/>
            <a:ext cx="1223054" cy="489222"/>
          </a:xfrm>
          <a:prstGeom prst="rect">
            <a:avLst/>
          </a:prstGeom>
          <a:effectLst>
            <a:innerShdw blurRad="63500" dist="50800" dir="13500000">
              <a:prstClr val="black">
                <a:alpha val="50000"/>
              </a:prstClr>
            </a:innerShdw>
          </a:effectLst>
        </p:spPr>
      </p:pic>
      <p:pic>
        <p:nvPicPr>
          <p:cNvPr id="10" name="Picture 9">
            <a:extLst>
              <a:ext uri="{FF2B5EF4-FFF2-40B4-BE49-F238E27FC236}">
                <a16:creationId xmlns:a16="http://schemas.microsoft.com/office/drawing/2014/main" id="{B2F2F21E-977F-ACCF-4C87-3A6A642A5B7A}"/>
              </a:ext>
            </a:extLst>
          </p:cNvPr>
          <p:cNvPicPr>
            <a:picLocks noChangeAspect="1"/>
          </p:cNvPicPr>
          <p:nvPr/>
        </p:nvPicPr>
        <p:blipFill>
          <a:blip r:embed="rId9"/>
          <a:stretch>
            <a:fillRect/>
          </a:stretch>
        </p:blipFill>
        <p:spPr>
          <a:xfrm>
            <a:off x="5531060" y="2295266"/>
            <a:ext cx="4877223" cy="830652"/>
          </a:xfrm>
          <a:prstGeom prst="rect">
            <a:avLst/>
          </a:prstGeom>
        </p:spPr>
      </p:pic>
      <p:pic>
        <p:nvPicPr>
          <p:cNvPr id="12" name="Picture 11">
            <a:extLst>
              <a:ext uri="{FF2B5EF4-FFF2-40B4-BE49-F238E27FC236}">
                <a16:creationId xmlns:a16="http://schemas.microsoft.com/office/drawing/2014/main" id="{89F67808-B670-86D7-95FE-C8CF141E7113}"/>
              </a:ext>
            </a:extLst>
          </p:cNvPr>
          <p:cNvPicPr>
            <a:picLocks noChangeAspect="1"/>
          </p:cNvPicPr>
          <p:nvPr/>
        </p:nvPicPr>
        <p:blipFill>
          <a:blip r:embed="rId10"/>
          <a:stretch>
            <a:fillRect/>
          </a:stretch>
        </p:blipFill>
        <p:spPr>
          <a:xfrm>
            <a:off x="5569703" y="3522132"/>
            <a:ext cx="4877223" cy="2706004"/>
          </a:xfrm>
          <a:prstGeom prst="rect">
            <a:avLst/>
          </a:prstGeom>
        </p:spPr>
      </p:pic>
      <p:pic>
        <p:nvPicPr>
          <p:cNvPr id="16" name="Picture 15">
            <a:extLst>
              <a:ext uri="{FF2B5EF4-FFF2-40B4-BE49-F238E27FC236}">
                <a16:creationId xmlns:a16="http://schemas.microsoft.com/office/drawing/2014/main" id="{71CF7BD2-43B1-7D36-6B29-1CA615B36210}"/>
              </a:ext>
            </a:extLst>
          </p:cNvPr>
          <p:cNvPicPr>
            <a:picLocks noChangeAspect="1"/>
          </p:cNvPicPr>
          <p:nvPr/>
        </p:nvPicPr>
        <p:blipFill>
          <a:blip r:embed="rId11"/>
          <a:stretch>
            <a:fillRect/>
          </a:stretch>
        </p:blipFill>
        <p:spPr>
          <a:xfrm>
            <a:off x="1039065" y="2227534"/>
            <a:ext cx="2907104" cy="4000602"/>
          </a:xfrm>
          <a:prstGeom prst="rect">
            <a:avLst/>
          </a:prstGeom>
        </p:spPr>
      </p:pic>
    </p:spTree>
    <p:extLst>
      <p:ext uri="{BB962C8B-B14F-4D97-AF65-F5344CB8AC3E}">
        <p14:creationId xmlns:p14="http://schemas.microsoft.com/office/powerpoint/2010/main" val="1934636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3867" y="479255"/>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7"/>
            <a:ext cx="8229600" cy="1831077"/>
          </a:xfrm>
        </p:spPr>
        <p:txBody>
          <a:bodyPr vert="horz" lIns="91440" tIns="45720" rIns="91440" bIns="45720" rtlCol="0" anchor="b">
            <a:normAutofit/>
          </a:bodyPr>
          <a:lstStyle/>
          <a:p>
            <a:pPr algn="l">
              <a:lnSpc>
                <a:spcPct val="150000"/>
              </a:lnSpc>
            </a:pPr>
            <a:r>
              <a:rPr lang="en-US" sz="1400" dirty="0">
                <a:solidFill>
                  <a:schemeClr val="bg1"/>
                </a:solidFill>
              </a:rPr>
              <a:t>16.</a:t>
            </a:r>
            <a:r>
              <a:rPr lang="en-US" sz="1400" dirty="0">
                <a:solidFill>
                  <a:schemeClr val="bg1"/>
                </a:solidFill>
                <a:latin typeface="-apple-system"/>
              </a:rPr>
              <a:t> Write a query to identify the manufacturers associated with the drugs that resulted in losses for CVS Health and calculate the total amount of losses incurred.</a:t>
            </a:r>
            <a:br>
              <a:rPr lang="en-US" sz="1400" dirty="0">
                <a:solidFill>
                  <a:schemeClr val="bg1"/>
                </a:solidFill>
                <a:latin typeface="-apple-system"/>
              </a:rPr>
            </a:br>
            <a:r>
              <a:rPr lang="en-US" sz="1400" dirty="0">
                <a:solidFill>
                  <a:schemeClr val="bg1"/>
                </a:solidFill>
                <a:latin typeface="-apple-system"/>
              </a:rPr>
              <a:t>Output the manufacturer's name, the number of drugs associated with losses, and the total losses in absolute value. Display the results sorted in descending order with the highest losses displayed at the top.</a:t>
            </a:r>
            <a:br>
              <a:rPr lang="en-US" sz="1400" dirty="0">
                <a:solidFill>
                  <a:schemeClr val="bg1"/>
                </a:solidFill>
                <a:latin typeface="-apple-system"/>
              </a:rPr>
            </a:br>
            <a:r>
              <a:rPr lang="en-US" sz="1400" dirty="0">
                <a:solidFill>
                  <a:schemeClr val="bg1"/>
                </a:solidFill>
              </a:rPr>
              <a:t> </a:t>
            </a: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AEE0C967-C8C1-679F-711E-A228684308C8}"/>
              </a:ext>
            </a:extLst>
          </p:cNvPr>
          <p:cNvPicPr>
            <a:picLocks noChangeAspect="1"/>
          </p:cNvPicPr>
          <p:nvPr/>
        </p:nvPicPr>
        <p:blipFill>
          <a:blip r:embed="rId8"/>
          <a:stretch>
            <a:fillRect/>
          </a:stretch>
        </p:blipFill>
        <p:spPr>
          <a:xfrm>
            <a:off x="5271052" y="-1786"/>
            <a:ext cx="1223054" cy="489222"/>
          </a:xfrm>
          <a:prstGeom prst="rect">
            <a:avLst/>
          </a:prstGeom>
          <a:effectLst>
            <a:innerShdw blurRad="63500" dist="50800" dir="13500000">
              <a:prstClr val="black">
                <a:alpha val="50000"/>
              </a:prstClr>
            </a:innerShdw>
          </a:effectLst>
        </p:spPr>
      </p:pic>
      <p:pic>
        <p:nvPicPr>
          <p:cNvPr id="11" name="Picture 10">
            <a:extLst>
              <a:ext uri="{FF2B5EF4-FFF2-40B4-BE49-F238E27FC236}">
                <a16:creationId xmlns:a16="http://schemas.microsoft.com/office/drawing/2014/main" id="{752810C7-A083-16CD-C379-9322099C4CF7}"/>
              </a:ext>
            </a:extLst>
          </p:cNvPr>
          <p:cNvPicPr>
            <a:picLocks noChangeAspect="1"/>
          </p:cNvPicPr>
          <p:nvPr/>
        </p:nvPicPr>
        <p:blipFill>
          <a:blip r:embed="rId9"/>
          <a:stretch>
            <a:fillRect/>
          </a:stretch>
        </p:blipFill>
        <p:spPr>
          <a:xfrm>
            <a:off x="829770" y="2390004"/>
            <a:ext cx="2146920" cy="2851584"/>
          </a:xfrm>
          <a:prstGeom prst="rect">
            <a:avLst/>
          </a:prstGeom>
        </p:spPr>
      </p:pic>
      <p:pic>
        <p:nvPicPr>
          <p:cNvPr id="13" name="Picture 12">
            <a:extLst>
              <a:ext uri="{FF2B5EF4-FFF2-40B4-BE49-F238E27FC236}">
                <a16:creationId xmlns:a16="http://schemas.microsoft.com/office/drawing/2014/main" id="{16DEF94A-7C24-FB1A-6F4B-E38232444AEB}"/>
              </a:ext>
            </a:extLst>
          </p:cNvPr>
          <p:cNvPicPr>
            <a:picLocks noChangeAspect="1"/>
          </p:cNvPicPr>
          <p:nvPr/>
        </p:nvPicPr>
        <p:blipFill>
          <a:blip r:embed="rId10"/>
          <a:stretch>
            <a:fillRect/>
          </a:stretch>
        </p:blipFill>
        <p:spPr>
          <a:xfrm>
            <a:off x="3203782" y="2421046"/>
            <a:ext cx="7712108" cy="1028789"/>
          </a:xfrm>
          <a:prstGeom prst="rect">
            <a:avLst/>
          </a:prstGeom>
        </p:spPr>
      </p:pic>
      <p:pic>
        <p:nvPicPr>
          <p:cNvPr id="15" name="Picture 14">
            <a:extLst>
              <a:ext uri="{FF2B5EF4-FFF2-40B4-BE49-F238E27FC236}">
                <a16:creationId xmlns:a16="http://schemas.microsoft.com/office/drawing/2014/main" id="{07DC8B58-D465-0806-FB4E-0BFE99331EA5}"/>
              </a:ext>
            </a:extLst>
          </p:cNvPr>
          <p:cNvPicPr>
            <a:picLocks noChangeAspect="1"/>
          </p:cNvPicPr>
          <p:nvPr/>
        </p:nvPicPr>
        <p:blipFill>
          <a:blip r:embed="rId11"/>
          <a:stretch>
            <a:fillRect/>
          </a:stretch>
        </p:blipFill>
        <p:spPr>
          <a:xfrm>
            <a:off x="7111200" y="3559248"/>
            <a:ext cx="3777774" cy="2449460"/>
          </a:xfrm>
          <a:prstGeom prst="rect">
            <a:avLst/>
          </a:prstGeom>
        </p:spPr>
      </p:pic>
    </p:spTree>
    <p:extLst>
      <p:ext uri="{BB962C8B-B14F-4D97-AF65-F5344CB8AC3E}">
        <p14:creationId xmlns:p14="http://schemas.microsoft.com/office/powerpoint/2010/main" val="1676137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2279" y="465741"/>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3" y="551808"/>
            <a:ext cx="9838675" cy="1356370"/>
          </a:xfrm>
        </p:spPr>
        <p:txBody>
          <a:bodyPr vert="horz" lIns="91440" tIns="45720" rIns="91440" bIns="45720" rtlCol="0" anchor="b">
            <a:normAutofit fontScale="90000"/>
          </a:bodyPr>
          <a:lstStyle/>
          <a:p>
            <a:pPr algn="l">
              <a:lnSpc>
                <a:spcPct val="150000"/>
              </a:lnSpc>
            </a:pPr>
            <a:r>
              <a:rPr lang="en-US" sz="1600" b="0" i="0" dirty="0">
                <a:solidFill>
                  <a:schemeClr val="bg1"/>
                </a:solidFill>
                <a:effectLst/>
                <a:latin typeface="-apple-system"/>
              </a:rPr>
              <a:t>17. Write a query to calculate the total drug sales for each manufacturer. Round the answer to the nearest million and report your results in descending order of total sales. In case of any duplicates, sort them alphabetically by the manufacturer name.</a:t>
            </a:r>
            <a:br>
              <a:rPr lang="en-US" sz="1600" b="0" i="0" dirty="0">
                <a:solidFill>
                  <a:schemeClr val="bg1"/>
                </a:solidFill>
                <a:effectLst/>
                <a:latin typeface="-apple-system"/>
              </a:rPr>
            </a:br>
            <a:r>
              <a:rPr lang="en-US" sz="1600" b="0" i="0" dirty="0">
                <a:solidFill>
                  <a:schemeClr val="bg1"/>
                </a:solidFill>
                <a:effectLst/>
                <a:latin typeface="-apple-system"/>
              </a:rPr>
              <a:t>Since this data will be displayed on a dashboard viewed by business stakeholders, please format your results as follows: "$36 million".</a:t>
            </a:r>
            <a:br>
              <a:rPr lang="en-US" sz="1000" b="0" i="0" dirty="0">
                <a:solidFill>
                  <a:srgbClr val="263238"/>
                </a:solidFill>
                <a:effectLst/>
                <a:latin typeface="-apple-system"/>
              </a:rPr>
            </a:b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B05B747B-CE1B-A016-841A-C1BEF01250BD}"/>
              </a:ext>
            </a:extLst>
          </p:cNvPr>
          <p:cNvPicPr>
            <a:picLocks noChangeAspect="1"/>
          </p:cNvPicPr>
          <p:nvPr/>
        </p:nvPicPr>
        <p:blipFill>
          <a:blip r:embed="rId8"/>
          <a:stretch>
            <a:fillRect/>
          </a:stretch>
        </p:blipFill>
        <p:spPr>
          <a:xfrm>
            <a:off x="5271052" y="-1786"/>
            <a:ext cx="1223054" cy="489222"/>
          </a:xfrm>
          <a:prstGeom prst="rect">
            <a:avLst/>
          </a:prstGeom>
          <a:effectLst>
            <a:innerShdw blurRad="63500" dist="50800" dir="13500000">
              <a:prstClr val="black">
                <a:alpha val="50000"/>
              </a:prstClr>
            </a:innerShdw>
          </a:effectLst>
        </p:spPr>
      </p:pic>
      <p:pic>
        <p:nvPicPr>
          <p:cNvPr id="11" name="Picture 10">
            <a:extLst>
              <a:ext uri="{FF2B5EF4-FFF2-40B4-BE49-F238E27FC236}">
                <a16:creationId xmlns:a16="http://schemas.microsoft.com/office/drawing/2014/main" id="{889BEC83-6703-85D6-68D2-682A47971EC6}"/>
              </a:ext>
            </a:extLst>
          </p:cNvPr>
          <p:cNvPicPr>
            <a:picLocks noChangeAspect="1"/>
          </p:cNvPicPr>
          <p:nvPr/>
        </p:nvPicPr>
        <p:blipFill>
          <a:blip r:embed="rId9"/>
          <a:stretch>
            <a:fillRect/>
          </a:stretch>
        </p:blipFill>
        <p:spPr>
          <a:xfrm>
            <a:off x="916194" y="1997697"/>
            <a:ext cx="2591025" cy="3528366"/>
          </a:xfrm>
          <a:prstGeom prst="rect">
            <a:avLst/>
          </a:prstGeom>
        </p:spPr>
      </p:pic>
      <p:pic>
        <p:nvPicPr>
          <p:cNvPr id="13" name="Picture 12">
            <a:extLst>
              <a:ext uri="{FF2B5EF4-FFF2-40B4-BE49-F238E27FC236}">
                <a16:creationId xmlns:a16="http://schemas.microsoft.com/office/drawing/2014/main" id="{688251C9-06D2-C2F4-4328-388953387176}"/>
              </a:ext>
            </a:extLst>
          </p:cNvPr>
          <p:cNvPicPr>
            <a:picLocks noChangeAspect="1"/>
          </p:cNvPicPr>
          <p:nvPr/>
        </p:nvPicPr>
        <p:blipFill>
          <a:blip r:embed="rId10"/>
          <a:stretch>
            <a:fillRect/>
          </a:stretch>
        </p:blipFill>
        <p:spPr>
          <a:xfrm>
            <a:off x="4338462" y="1997697"/>
            <a:ext cx="6142252" cy="1104996"/>
          </a:xfrm>
          <a:prstGeom prst="rect">
            <a:avLst/>
          </a:prstGeom>
        </p:spPr>
      </p:pic>
      <p:pic>
        <p:nvPicPr>
          <p:cNvPr id="17" name="Picture 16">
            <a:extLst>
              <a:ext uri="{FF2B5EF4-FFF2-40B4-BE49-F238E27FC236}">
                <a16:creationId xmlns:a16="http://schemas.microsoft.com/office/drawing/2014/main" id="{F7CDE587-375C-E907-C256-70A0DB737E89}"/>
              </a:ext>
            </a:extLst>
          </p:cNvPr>
          <p:cNvPicPr>
            <a:picLocks noChangeAspect="1"/>
          </p:cNvPicPr>
          <p:nvPr/>
        </p:nvPicPr>
        <p:blipFill>
          <a:blip r:embed="rId11"/>
          <a:stretch>
            <a:fillRect/>
          </a:stretch>
        </p:blipFill>
        <p:spPr>
          <a:xfrm>
            <a:off x="6596743" y="3374165"/>
            <a:ext cx="3883971" cy="2741527"/>
          </a:xfrm>
          <a:prstGeom prst="rect">
            <a:avLst/>
          </a:prstGeom>
        </p:spPr>
      </p:pic>
    </p:spTree>
    <p:extLst>
      <p:ext uri="{BB962C8B-B14F-4D97-AF65-F5344CB8AC3E}">
        <p14:creationId xmlns:p14="http://schemas.microsoft.com/office/powerpoint/2010/main" val="4161170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3867" y="494556"/>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66747051-0B04-EA7B-7F91-A61025FE0E93}"/>
              </a:ext>
            </a:extLst>
          </p:cNvPr>
          <p:cNvSpPr/>
          <p:nvPr/>
        </p:nvSpPr>
        <p:spPr>
          <a:xfrm>
            <a:off x="3916593" y="2415102"/>
            <a:ext cx="4488024" cy="2358651"/>
          </a:xfrm>
          <a:prstGeom prst="rect">
            <a:avLst/>
          </a:prstGeom>
          <a:solidFill>
            <a:schemeClr val="accent1"/>
          </a:solidFill>
          <a:ln>
            <a:solidFill>
              <a:schemeClr val="tx2"/>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SQL</a:t>
            </a:r>
          </a:p>
          <a:p>
            <a:pPr algn="ctr"/>
            <a:r>
              <a:rPr lang="en-US" sz="2400" b="1" dirty="0">
                <a:solidFill>
                  <a:schemeClr val="tx1"/>
                </a:solidFill>
              </a:rPr>
              <a:t>Easy</a:t>
            </a:r>
          </a:p>
        </p:txBody>
      </p:sp>
      <p:cxnSp>
        <p:nvCxnSpPr>
          <p:cNvPr id="12" name="Straight Connector 11">
            <a:extLst>
              <a:ext uri="{FF2B5EF4-FFF2-40B4-BE49-F238E27FC236}">
                <a16:creationId xmlns:a16="http://schemas.microsoft.com/office/drawing/2014/main" id="{139A994D-628F-B6B3-383A-61FAAC79C8E9}"/>
              </a:ext>
            </a:extLst>
          </p:cNvPr>
          <p:cNvCxnSpPr/>
          <p:nvPr/>
        </p:nvCxnSpPr>
        <p:spPr>
          <a:xfrm>
            <a:off x="3916593" y="4497355"/>
            <a:ext cx="1005840" cy="0"/>
          </a:xfrm>
          <a:prstGeom prst="line">
            <a:avLst/>
          </a:prstGeom>
          <a:ln>
            <a:solidFill>
              <a:schemeClr val="accent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39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69175" y="465741"/>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66747051-0B04-EA7B-7F91-A61025FE0E93}"/>
              </a:ext>
            </a:extLst>
          </p:cNvPr>
          <p:cNvSpPr/>
          <p:nvPr/>
        </p:nvSpPr>
        <p:spPr>
          <a:xfrm>
            <a:off x="4021850" y="2415102"/>
            <a:ext cx="4488024" cy="2358651"/>
          </a:xfrm>
          <a:prstGeom prst="rect">
            <a:avLst/>
          </a:prstGeom>
          <a:solidFill>
            <a:schemeClr val="accent1"/>
          </a:solidFill>
          <a:ln>
            <a:solidFill>
              <a:schemeClr val="tx2"/>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SQL</a:t>
            </a:r>
          </a:p>
          <a:p>
            <a:pPr algn="ctr"/>
            <a:r>
              <a:rPr lang="en-US" sz="2400" b="1" dirty="0">
                <a:solidFill>
                  <a:schemeClr val="tx1"/>
                </a:solidFill>
              </a:rPr>
              <a:t>Intermediate</a:t>
            </a:r>
          </a:p>
        </p:txBody>
      </p:sp>
      <p:cxnSp>
        <p:nvCxnSpPr>
          <p:cNvPr id="12" name="Straight Connector 11">
            <a:extLst>
              <a:ext uri="{FF2B5EF4-FFF2-40B4-BE49-F238E27FC236}">
                <a16:creationId xmlns:a16="http://schemas.microsoft.com/office/drawing/2014/main" id="{139A994D-628F-B6B3-383A-61FAAC79C8E9}"/>
              </a:ext>
            </a:extLst>
          </p:cNvPr>
          <p:cNvCxnSpPr/>
          <p:nvPr/>
        </p:nvCxnSpPr>
        <p:spPr>
          <a:xfrm>
            <a:off x="3916593" y="4497355"/>
            <a:ext cx="1005840" cy="0"/>
          </a:xfrm>
          <a:prstGeom prst="line">
            <a:avLst/>
          </a:prstGeom>
          <a:ln>
            <a:solidFill>
              <a:schemeClr val="accent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36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0691" y="513731"/>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8229600" cy="958358"/>
          </a:xfrm>
        </p:spPr>
        <p:txBody>
          <a:bodyPr vert="horz" lIns="91440" tIns="45720" rIns="91440" bIns="45720" rtlCol="0" anchor="b">
            <a:normAutofit/>
          </a:bodyPr>
          <a:lstStyle/>
          <a:p>
            <a:pPr algn="l">
              <a:lnSpc>
                <a:spcPct val="150000"/>
              </a:lnSpc>
            </a:pPr>
            <a:r>
              <a:rPr lang="en-US" sz="1400" b="0" i="0" dirty="0">
                <a:solidFill>
                  <a:schemeClr val="bg1"/>
                </a:solidFill>
                <a:effectLst/>
                <a:latin typeface="-apple-system"/>
              </a:rPr>
              <a:t>18. Assume you are given the table below on Uber transactions made by users. Write a query to obtain the third transaction of every user. Output the user id, spend and transaction date.</a:t>
            </a: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CAF12EB6-65D8-A281-4BCB-BA34ACC060BC}"/>
              </a:ext>
            </a:extLst>
          </p:cNvPr>
          <p:cNvPicPr>
            <a:picLocks noChangeAspect="1"/>
          </p:cNvPicPr>
          <p:nvPr/>
        </p:nvPicPr>
        <p:blipFill>
          <a:blip r:embed="rId8"/>
          <a:stretch>
            <a:fillRect/>
          </a:stretch>
        </p:blipFill>
        <p:spPr>
          <a:xfrm>
            <a:off x="5520909" y="20961"/>
            <a:ext cx="818294" cy="471809"/>
          </a:xfrm>
          <a:prstGeom prst="rect">
            <a:avLst/>
          </a:prstGeom>
          <a:effectLst>
            <a:innerShdw blurRad="63500" dist="50800" dir="13500000">
              <a:prstClr val="black">
                <a:alpha val="50000"/>
              </a:prstClr>
            </a:innerShdw>
          </a:effectLst>
        </p:spPr>
      </p:pic>
      <p:pic>
        <p:nvPicPr>
          <p:cNvPr id="12" name="Picture 11">
            <a:extLst>
              <a:ext uri="{FF2B5EF4-FFF2-40B4-BE49-F238E27FC236}">
                <a16:creationId xmlns:a16="http://schemas.microsoft.com/office/drawing/2014/main" id="{DE4BCDFA-3E47-520D-0888-45CF4E705603}"/>
              </a:ext>
            </a:extLst>
          </p:cNvPr>
          <p:cNvPicPr>
            <a:picLocks noChangeAspect="1"/>
          </p:cNvPicPr>
          <p:nvPr/>
        </p:nvPicPr>
        <p:blipFill>
          <a:blip r:embed="rId9"/>
          <a:stretch>
            <a:fillRect/>
          </a:stretch>
        </p:blipFill>
        <p:spPr>
          <a:xfrm>
            <a:off x="5989147" y="3433197"/>
            <a:ext cx="4420724" cy="1773285"/>
          </a:xfrm>
          <a:prstGeom prst="rect">
            <a:avLst/>
          </a:prstGeom>
        </p:spPr>
      </p:pic>
      <p:pic>
        <p:nvPicPr>
          <p:cNvPr id="14" name="Picture 13">
            <a:extLst>
              <a:ext uri="{FF2B5EF4-FFF2-40B4-BE49-F238E27FC236}">
                <a16:creationId xmlns:a16="http://schemas.microsoft.com/office/drawing/2014/main" id="{96C3C189-1397-80AE-FC15-A3C7ADC6E9C7}"/>
              </a:ext>
            </a:extLst>
          </p:cNvPr>
          <p:cNvPicPr>
            <a:picLocks noChangeAspect="1"/>
          </p:cNvPicPr>
          <p:nvPr/>
        </p:nvPicPr>
        <p:blipFill>
          <a:blip r:embed="rId10"/>
          <a:stretch>
            <a:fillRect/>
          </a:stretch>
        </p:blipFill>
        <p:spPr>
          <a:xfrm>
            <a:off x="686637" y="3578520"/>
            <a:ext cx="2888230" cy="2118544"/>
          </a:xfrm>
          <a:prstGeom prst="rect">
            <a:avLst/>
          </a:prstGeom>
        </p:spPr>
      </p:pic>
      <p:pic>
        <p:nvPicPr>
          <p:cNvPr id="16" name="Picture 15">
            <a:extLst>
              <a:ext uri="{FF2B5EF4-FFF2-40B4-BE49-F238E27FC236}">
                <a16:creationId xmlns:a16="http://schemas.microsoft.com/office/drawing/2014/main" id="{326790A1-2C3C-4596-CED4-4D8BE99E96C7}"/>
              </a:ext>
            </a:extLst>
          </p:cNvPr>
          <p:cNvPicPr>
            <a:picLocks noChangeAspect="1"/>
          </p:cNvPicPr>
          <p:nvPr/>
        </p:nvPicPr>
        <p:blipFill>
          <a:blip r:embed="rId11"/>
          <a:stretch>
            <a:fillRect/>
          </a:stretch>
        </p:blipFill>
        <p:spPr>
          <a:xfrm>
            <a:off x="5989147" y="1792203"/>
            <a:ext cx="4345947" cy="1425063"/>
          </a:xfrm>
          <a:prstGeom prst="rect">
            <a:avLst/>
          </a:prstGeom>
        </p:spPr>
      </p:pic>
    </p:spTree>
    <p:extLst>
      <p:ext uri="{BB962C8B-B14F-4D97-AF65-F5344CB8AC3E}">
        <p14:creationId xmlns:p14="http://schemas.microsoft.com/office/powerpoint/2010/main" val="2818215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61154" y="551807"/>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3" y="551807"/>
            <a:ext cx="9591399" cy="977327"/>
          </a:xfrm>
        </p:spPr>
        <p:txBody>
          <a:bodyPr vert="horz" lIns="91440" tIns="45720" rIns="91440" bIns="45720" rtlCol="0" anchor="b">
            <a:normAutofit/>
          </a:bodyPr>
          <a:lstStyle/>
          <a:p>
            <a:pPr algn="l">
              <a:lnSpc>
                <a:spcPct val="150000"/>
              </a:lnSpc>
            </a:pPr>
            <a:r>
              <a:rPr lang="en-US" sz="1400" b="0" i="0" dirty="0">
                <a:solidFill>
                  <a:schemeClr val="bg1"/>
                </a:solidFill>
                <a:effectLst/>
                <a:latin typeface="-apple-system"/>
              </a:rPr>
              <a:t>19. Write a query to obtain a breakdown of the time spent sending vs. opening snaps as a percentage of total time spent on these activities grouped by age group. Round the percentage to 2 decimal places in the output.</a:t>
            </a: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01B4DDEB-A9D6-0585-8576-61E82056197F}"/>
              </a:ext>
            </a:extLst>
          </p:cNvPr>
          <p:cNvPicPr>
            <a:picLocks noChangeAspect="1"/>
          </p:cNvPicPr>
          <p:nvPr/>
        </p:nvPicPr>
        <p:blipFill>
          <a:blip r:embed="rId8"/>
          <a:stretch>
            <a:fillRect/>
          </a:stretch>
        </p:blipFill>
        <p:spPr>
          <a:xfrm>
            <a:off x="1877915" y="2340829"/>
            <a:ext cx="3101609" cy="2507197"/>
          </a:xfrm>
          <a:prstGeom prst="rect">
            <a:avLst/>
          </a:prstGeom>
        </p:spPr>
      </p:pic>
      <p:pic>
        <p:nvPicPr>
          <p:cNvPr id="14" name="Picture 13">
            <a:extLst>
              <a:ext uri="{FF2B5EF4-FFF2-40B4-BE49-F238E27FC236}">
                <a16:creationId xmlns:a16="http://schemas.microsoft.com/office/drawing/2014/main" id="{65F1573F-D3CA-5CE1-9801-1553C5D7AC61}"/>
              </a:ext>
            </a:extLst>
          </p:cNvPr>
          <p:cNvPicPr>
            <a:picLocks noChangeAspect="1"/>
          </p:cNvPicPr>
          <p:nvPr/>
        </p:nvPicPr>
        <p:blipFill>
          <a:blip r:embed="rId9"/>
          <a:stretch>
            <a:fillRect/>
          </a:stretch>
        </p:blipFill>
        <p:spPr>
          <a:xfrm>
            <a:off x="6413152" y="2340829"/>
            <a:ext cx="3909399" cy="1600339"/>
          </a:xfrm>
          <a:prstGeom prst="rect">
            <a:avLst/>
          </a:prstGeom>
        </p:spPr>
      </p:pic>
      <p:pic>
        <p:nvPicPr>
          <p:cNvPr id="16" name="Picture 15">
            <a:extLst>
              <a:ext uri="{FF2B5EF4-FFF2-40B4-BE49-F238E27FC236}">
                <a16:creationId xmlns:a16="http://schemas.microsoft.com/office/drawing/2014/main" id="{21C10360-FF49-701A-47D2-DC17D5C92D62}"/>
              </a:ext>
            </a:extLst>
          </p:cNvPr>
          <p:cNvPicPr>
            <a:picLocks noChangeAspect="1"/>
          </p:cNvPicPr>
          <p:nvPr/>
        </p:nvPicPr>
        <p:blipFill>
          <a:blip r:embed="rId10"/>
          <a:stretch>
            <a:fillRect/>
          </a:stretch>
        </p:blipFill>
        <p:spPr>
          <a:xfrm>
            <a:off x="5278973" y="37710"/>
            <a:ext cx="1242168" cy="419136"/>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4153292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69175" y="494556"/>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F7FD3B5-7B64-9E0C-F1FF-F78F9C53ECCD}"/>
              </a:ext>
            </a:extLst>
          </p:cNvPr>
          <p:cNvPicPr>
            <a:picLocks noChangeAspect="1"/>
          </p:cNvPicPr>
          <p:nvPr/>
        </p:nvPicPr>
        <p:blipFill>
          <a:blip r:embed="rId8"/>
          <a:stretch>
            <a:fillRect/>
          </a:stretch>
        </p:blipFill>
        <p:spPr>
          <a:xfrm>
            <a:off x="1373413" y="1680558"/>
            <a:ext cx="9441998" cy="2705334"/>
          </a:xfrm>
          <a:prstGeom prst="rect">
            <a:avLst/>
          </a:prstGeom>
        </p:spPr>
      </p:pic>
      <p:pic>
        <p:nvPicPr>
          <p:cNvPr id="10" name="Picture 9">
            <a:extLst>
              <a:ext uri="{FF2B5EF4-FFF2-40B4-BE49-F238E27FC236}">
                <a16:creationId xmlns:a16="http://schemas.microsoft.com/office/drawing/2014/main" id="{F4F7841A-B162-391B-81E7-9A3A05C61623}"/>
              </a:ext>
            </a:extLst>
          </p:cNvPr>
          <p:cNvPicPr>
            <a:picLocks noChangeAspect="1"/>
          </p:cNvPicPr>
          <p:nvPr/>
        </p:nvPicPr>
        <p:blipFill>
          <a:blip r:embed="rId9"/>
          <a:stretch>
            <a:fillRect/>
          </a:stretch>
        </p:blipFill>
        <p:spPr>
          <a:xfrm>
            <a:off x="5503968" y="4484935"/>
            <a:ext cx="5309519" cy="1581448"/>
          </a:xfrm>
          <a:prstGeom prst="rect">
            <a:avLst/>
          </a:prstGeom>
        </p:spPr>
      </p:pic>
      <p:pic>
        <p:nvPicPr>
          <p:cNvPr id="11" name="Picture 10">
            <a:extLst>
              <a:ext uri="{FF2B5EF4-FFF2-40B4-BE49-F238E27FC236}">
                <a16:creationId xmlns:a16="http://schemas.microsoft.com/office/drawing/2014/main" id="{3694503A-7B95-7970-354A-4F4CAE06933F}"/>
              </a:ext>
            </a:extLst>
          </p:cNvPr>
          <p:cNvPicPr>
            <a:picLocks noChangeAspect="1"/>
          </p:cNvPicPr>
          <p:nvPr/>
        </p:nvPicPr>
        <p:blipFill>
          <a:blip r:embed="rId10"/>
          <a:stretch>
            <a:fillRect/>
          </a:stretch>
        </p:blipFill>
        <p:spPr>
          <a:xfrm>
            <a:off x="5278973" y="37710"/>
            <a:ext cx="1242168" cy="419136"/>
          </a:xfrm>
          <a:prstGeom prst="rect">
            <a:avLst/>
          </a:prstGeom>
          <a:effectLst>
            <a:innerShdw blurRad="63500" dist="50800" dir="13500000">
              <a:prstClr val="black">
                <a:alpha val="50000"/>
              </a:prstClr>
            </a:innerShdw>
          </a:effectLst>
        </p:spPr>
      </p:pic>
      <p:sp>
        <p:nvSpPr>
          <p:cNvPr id="13" name="TextBox 12">
            <a:extLst>
              <a:ext uri="{FF2B5EF4-FFF2-40B4-BE49-F238E27FC236}">
                <a16:creationId xmlns:a16="http://schemas.microsoft.com/office/drawing/2014/main" id="{F16D65DA-EB99-F261-0226-C65BFC4E7BCE}"/>
              </a:ext>
            </a:extLst>
          </p:cNvPr>
          <p:cNvSpPr txBox="1"/>
          <p:nvPr/>
        </p:nvSpPr>
        <p:spPr>
          <a:xfrm>
            <a:off x="1329758" y="768925"/>
            <a:ext cx="8246421" cy="707566"/>
          </a:xfrm>
          <a:prstGeom prst="rect">
            <a:avLst/>
          </a:prstGeom>
          <a:noFill/>
        </p:spPr>
        <p:txBody>
          <a:bodyPr wrap="square">
            <a:spAutoFit/>
          </a:bodyPr>
          <a:lstStyle/>
          <a:p>
            <a:pPr>
              <a:lnSpc>
                <a:spcPct val="150000"/>
              </a:lnSpc>
            </a:pPr>
            <a:r>
              <a:rPr lang="en-US" sz="1400" b="0" i="0" dirty="0">
                <a:solidFill>
                  <a:schemeClr val="bg1"/>
                </a:solidFill>
                <a:effectLst/>
                <a:latin typeface="-apple-system"/>
              </a:rPr>
              <a:t>19. Write a query to obtain a breakdown of the time spent sending vs. opening snaps as a percentage of total time spent on these activities grouped by age group. Round the percentage to 2 decimal places in the output.</a:t>
            </a:r>
            <a:endParaRPr lang="en-US" sz="1400" dirty="0"/>
          </a:p>
        </p:txBody>
      </p:sp>
    </p:spTree>
    <p:extLst>
      <p:ext uri="{BB962C8B-B14F-4D97-AF65-F5344CB8AC3E}">
        <p14:creationId xmlns:p14="http://schemas.microsoft.com/office/powerpoint/2010/main" val="4164989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77516" y="514360"/>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20908" y="277322"/>
            <a:ext cx="10595288" cy="2052058"/>
          </a:xfrm>
        </p:spPr>
        <p:txBody>
          <a:bodyPr vert="horz" lIns="91440" tIns="45720" rIns="91440" bIns="45720" rtlCol="0" anchor="b">
            <a:normAutofit/>
          </a:bodyPr>
          <a:lstStyle/>
          <a:p>
            <a:pPr algn="l">
              <a:lnSpc>
                <a:spcPct val="150000"/>
              </a:lnSpc>
            </a:pPr>
            <a:r>
              <a:rPr lang="en-US" sz="1600" b="0" i="0" dirty="0">
                <a:solidFill>
                  <a:schemeClr val="bg1"/>
                </a:solidFill>
                <a:effectLst/>
                <a:latin typeface="-apple-system"/>
              </a:rPr>
              <a:t>20. Given a table of tweet data over a specified time period, calculate the 3-day rolling average of tweets for each user. Output the user ID, tweet date, and rolling averages rounded to 2 decimal places.</a:t>
            </a:r>
            <a:br>
              <a:rPr lang="en-US" sz="1600" b="0" i="0" dirty="0">
                <a:solidFill>
                  <a:schemeClr val="bg1"/>
                </a:solidFill>
                <a:effectLst/>
                <a:latin typeface="-apple-system"/>
              </a:rPr>
            </a:br>
            <a:r>
              <a:rPr lang="en-US" sz="1600" b="0" i="0" dirty="0" err="1">
                <a:solidFill>
                  <a:schemeClr val="bg1"/>
                </a:solidFill>
                <a:effectLst/>
                <a:latin typeface="-apple-system"/>
              </a:rPr>
              <a:t>Notes:A</a:t>
            </a:r>
            <a:r>
              <a:rPr lang="en-US" sz="1600" b="0" i="0" dirty="0">
                <a:solidFill>
                  <a:schemeClr val="bg1"/>
                </a:solidFill>
                <a:effectLst/>
                <a:latin typeface="-apple-system"/>
              </a:rPr>
              <a:t> rolling average, also known as a moving average or running mean is a time-series technique that examines trends in data over a specified period of time. </a:t>
            </a:r>
            <a:r>
              <a:rPr lang="en-US" sz="1600" dirty="0">
                <a:solidFill>
                  <a:schemeClr val="bg1"/>
                </a:solidFill>
                <a:latin typeface="-apple-system"/>
              </a:rPr>
              <a:t>D</a:t>
            </a:r>
            <a:r>
              <a:rPr lang="en-US" sz="1600" b="0" i="0" dirty="0">
                <a:solidFill>
                  <a:schemeClr val="bg1"/>
                </a:solidFill>
                <a:effectLst/>
                <a:latin typeface="-apple-system"/>
              </a:rPr>
              <a:t>etermine how the tweet count for each user changes over a 3-day period.</a:t>
            </a:r>
            <a:br>
              <a:rPr lang="en-US" sz="1000" b="0" i="0" dirty="0">
                <a:solidFill>
                  <a:srgbClr val="263238"/>
                </a:solidFill>
                <a:effectLst/>
                <a:latin typeface="-apple-system"/>
              </a:rPr>
            </a:b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A93F3453-94EC-E2A4-9AC2-315F27EADBD0}"/>
              </a:ext>
            </a:extLst>
          </p:cNvPr>
          <p:cNvPicPr>
            <a:picLocks noChangeAspect="1"/>
          </p:cNvPicPr>
          <p:nvPr/>
        </p:nvPicPr>
        <p:blipFill>
          <a:blip r:embed="rId8"/>
          <a:stretch>
            <a:fillRect/>
          </a:stretch>
        </p:blipFill>
        <p:spPr>
          <a:xfrm>
            <a:off x="5481070" y="22288"/>
            <a:ext cx="938392" cy="469196"/>
          </a:xfrm>
          <a:prstGeom prst="rect">
            <a:avLst/>
          </a:prstGeom>
          <a:effectLst>
            <a:innerShdw blurRad="63500" dist="50800" dir="13500000">
              <a:prstClr val="black">
                <a:alpha val="50000"/>
              </a:prstClr>
            </a:innerShdw>
          </a:effectLst>
        </p:spPr>
      </p:pic>
      <p:pic>
        <p:nvPicPr>
          <p:cNvPr id="10" name="Picture 9">
            <a:extLst>
              <a:ext uri="{FF2B5EF4-FFF2-40B4-BE49-F238E27FC236}">
                <a16:creationId xmlns:a16="http://schemas.microsoft.com/office/drawing/2014/main" id="{33A0B5CF-9D63-6639-96E1-98B286DB0692}"/>
              </a:ext>
            </a:extLst>
          </p:cNvPr>
          <p:cNvPicPr>
            <a:picLocks noChangeAspect="1"/>
          </p:cNvPicPr>
          <p:nvPr/>
        </p:nvPicPr>
        <p:blipFill>
          <a:blip r:embed="rId9"/>
          <a:stretch>
            <a:fillRect/>
          </a:stretch>
        </p:blipFill>
        <p:spPr>
          <a:xfrm>
            <a:off x="1095721" y="2152966"/>
            <a:ext cx="2377646" cy="1851820"/>
          </a:xfrm>
          <a:prstGeom prst="rect">
            <a:avLst/>
          </a:prstGeom>
        </p:spPr>
      </p:pic>
      <p:pic>
        <p:nvPicPr>
          <p:cNvPr id="12" name="Picture 11">
            <a:extLst>
              <a:ext uri="{FF2B5EF4-FFF2-40B4-BE49-F238E27FC236}">
                <a16:creationId xmlns:a16="http://schemas.microsoft.com/office/drawing/2014/main" id="{F6C99176-5A6F-D1CE-C1B7-EFB5F157EC64}"/>
              </a:ext>
            </a:extLst>
          </p:cNvPr>
          <p:cNvPicPr>
            <a:picLocks noChangeAspect="1"/>
          </p:cNvPicPr>
          <p:nvPr/>
        </p:nvPicPr>
        <p:blipFill>
          <a:blip r:embed="rId10"/>
          <a:stretch>
            <a:fillRect/>
          </a:stretch>
        </p:blipFill>
        <p:spPr>
          <a:xfrm>
            <a:off x="5481070" y="2152966"/>
            <a:ext cx="5250635" cy="1775614"/>
          </a:xfrm>
          <a:prstGeom prst="rect">
            <a:avLst/>
          </a:prstGeom>
        </p:spPr>
      </p:pic>
      <p:pic>
        <p:nvPicPr>
          <p:cNvPr id="16" name="Picture 15">
            <a:extLst>
              <a:ext uri="{FF2B5EF4-FFF2-40B4-BE49-F238E27FC236}">
                <a16:creationId xmlns:a16="http://schemas.microsoft.com/office/drawing/2014/main" id="{F4226F6A-147A-D1E9-87E1-560E6B1BBEC2}"/>
              </a:ext>
            </a:extLst>
          </p:cNvPr>
          <p:cNvPicPr>
            <a:picLocks noChangeAspect="1"/>
          </p:cNvPicPr>
          <p:nvPr/>
        </p:nvPicPr>
        <p:blipFill>
          <a:blip r:embed="rId11"/>
          <a:stretch>
            <a:fillRect/>
          </a:stretch>
        </p:blipFill>
        <p:spPr>
          <a:xfrm>
            <a:off x="6299149" y="3985832"/>
            <a:ext cx="4432556" cy="2398319"/>
          </a:xfrm>
          <a:prstGeom prst="rect">
            <a:avLst/>
          </a:prstGeom>
        </p:spPr>
      </p:pic>
    </p:spTree>
    <p:extLst>
      <p:ext uri="{BB962C8B-B14F-4D97-AF65-F5344CB8AC3E}">
        <p14:creationId xmlns:p14="http://schemas.microsoft.com/office/powerpoint/2010/main" val="3906822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3867" y="487351"/>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3" y="551808"/>
            <a:ext cx="9446789" cy="958358"/>
          </a:xfrm>
        </p:spPr>
        <p:txBody>
          <a:bodyPr vert="horz" lIns="91440" tIns="45720" rIns="91440" bIns="45720" rtlCol="0" anchor="b">
            <a:normAutofit fontScale="90000"/>
          </a:bodyPr>
          <a:lstStyle/>
          <a:p>
            <a:pPr algn="l">
              <a:lnSpc>
                <a:spcPct val="150000"/>
              </a:lnSpc>
            </a:pPr>
            <a:r>
              <a:rPr lang="en-US" sz="1400" b="0" i="0" dirty="0">
                <a:solidFill>
                  <a:schemeClr val="bg1"/>
                </a:solidFill>
                <a:effectLst/>
                <a:latin typeface="-apple-system"/>
              </a:rPr>
              <a:t>21. Assume you're given a table containing data on Amazon customers and their spending on products in different category, write a query to identify the top two highest-grossing products within each category in the year 2022. The output should include the category, product, and total spend.</a:t>
            </a: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31907A4A-2BB5-2B4E-E467-2F1592D1AC2C}"/>
              </a:ext>
            </a:extLst>
          </p:cNvPr>
          <p:cNvPicPr>
            <a:picLocks noChangeAspect="1"/>
          </p:cNvPicPr>
          <p:nvPr/>
        </p:nvPicPr>
        <p:blipFill>
          <a:blip r:embed="rId8"/>
          <a:stretch>
            <a:fillRect/>
          </a:stretch>
        </p:blipFill>
        <p:spPr>
          <a:xfrm>
            <a:off x="5389083" y="14848"/>
            <a:ext cx="994616" cy="436486"/>
          </a:xfrm>
          <a:prstGeom prst="rect">
            <a:avLst/>
          </a:prstGeom>
          <a:effectLst>
            <a:innerShdw blurRad="63500" dist="50800" dir="13500000">
              <a:prstClr val="black">
                <a:alpha val="50000"/>
              </a:prstClr>
            </a:innerShdw>
          </a:effectLst>
        </p:spPr>
      </p:pic>
      <p:pic>
        <p:nvPicPr>
          <p:cNvPr id="10" name="Picture 9">
            <a:extLst>
              <a:ext uri="{FF2B5EF4-FFF2-40B4-BE49-F238E27FC236}">
                <a16:creationId xmlns:a16="http://schemas.microsoft.com/office/drawing/2014/main" id="{0D369679-DF5E-6379-36EA-D275F48A896E}"/>
              </a:ext>
            </a:extLst>
          </p:cNvPr>
          <p:cNvPicPr>
            <a:picLocks noChangeAspect="1"/>
          </p:cNvPicPr>
          <p:nvPr/>
        </p:nvPicPr>
        <p:blipFill>
          <a:blip r:embed="rId9"/>
          <a:stretch>
            <a:fillRect/>
          </a:stretch>
        </p:blipFill>
        <p:spPr>
          <a:xfrm>
            <a:off x="1026060" y="1754269"/>
            <a:ext cx="2377646" cy="2370025"/>
          </a:xfrm>
          <a:prstGeom prst="rect">
            <a:avLst/>
          </a:prstGeom>
        </p:spPr>
      </p:pic>
      <p:pic>
        <p:nvPicPr>
          <p:cNvPr id="12" name="Picture 11">
            <a:extLst>
              <a:ext uri="{FF2B5EF4-FFF2-40B4-BE49-F238E27FC236}">
                <a16:creationId xmlns:a16="http://schemas.microsoft.com/office/drawing/2014/main" id="{B61CCA15-9946-E423-9AC9-133B8D721390}"/>
              </a:ext>
            </a:extLst>
          </p:cNvPr>
          <p:cNvPicPr>
            <a:picLocks noChangeAspect="1"/>
          </p:cNvPicPr>
          <p:nvPr/>
        </p:nvPicPr>
        <p:blipFill>
          <a:blip r:embed="rId10"/>
          <a:stretch>
            <a:fillRect/>
          </a:stretch>
        </p:blipFill>
        <p:spPr>
          <a:xfrm>
            <a:off x="4989993" y="1754269"/>
            <a:ext cx="5418290" cy="1943268"/>
          </a:xfrm>
          <a:prstGeom prst="rect">
            <a:avLst/>
          </a:prstGeom>
        </p:spPr>
      </p:pic>
      <p:pic>
        <p:nvPicPr>
          <p:cNvPr id="14" name="Picture 13">
            <a:extLst>
              <a:ext uri="{FF2B5EF4-FFF2-40B4-BE49-F238E27FC236}">
                <a16:creationId xmlns:a16="http://schemas.microsoft.com/office/drawing/2014/main" id="{030400C2-C95B-07F5-4605-C39BB396FD57}"/>
              </a:ext>
            </a:extLst>
          </p:cNvPr>
          <p:cNvPicPr>
            <a:picLocks noChangeAspect="1"/>
          </p:cNvPicPr>
          <p:nvPr/>
        </p:nvPicPr>
        <p:blipFill>
          <a:blip r:embed="rId11"/>
          <a:stretch>
            <a:fillRect/>
          </a:stretch>
        </p:blipFill>
        <p:spPr>
          <a:xfrm>
            <a:off x="6190011" y="3862988"/>
            <a:ext cx="4218272" cy="2289471"/>
          </a:xfrm>
          <a:prstGeom prst="rect">
            <a:avLst/>
          </a:prstGeom>
        </p:spPr>
      </p:pic>
    </p:spTree>
    <p:extLst>
      <p:ext uri="{BB962C8B-B14F-4D97-AF65-F5344CB8AC3E}">
        <p14:creationId xmlns:p14="http://schemas.microsoft.com/office/powerpoint/2010/main" val="1642445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69175" y="474376"/>
            <a:ext cx="11227442" cy="5729740"/>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C03F2CA1-E07F-4D04-C2C1-B5300DE4E211}"/>
              </a:ext>
            </a:extLst>
          </p:cNvPr>
          <p:cNvPicPr>
            <a:picLocks noChangeAspect="1"/>
          </p:cNvPicPr>
          <p:nvPr/>
        </p:nvPicPr>
        <p:blipFill>
          <a:blip r:embed="rId8"/>
          <a:stretch>
            <a:fillRect/>
          </a:stretch>
        </p:blipFill>
        <p:spPr>
          <a:xfrm>
            <a:off x="5598312" y="16193"/>
            <a:ext cx="740891" cy="458183"/>
          </a:xfrm>
          <a:prstGeom prst="rect">
            <a:avLst/>
          </a:prstGeom>
          <a:effectLst>
            <a:innerShdw blurRad="63500" dist="50800" dir="13500000">
              <a:prstClr val="black">
                <a:alpha val="50000"/>
              </a:prstClr>
            </a:innerShdw>
          </a:effectLst>
        </p:spPr>
      </p:pic>
      <p:sp>
        <p:nvSpPr>
          <p:cNvPr id="6" name="Rectangle 1">
            <a:extLst>
              <a:ext uri="{FF2B5EF4-FFF2-40B4-BE49-F238E27FC236}">
                <a16:creationId xmlns:a16="http://schemas.microsoft.com/office/drawing/2014/main" id="{4FC1D074-4451-64B7-47E8-E664C54C6B0D}"/>
              </a:ext>
            </a:extLst>
          </p:cNvPr>
          <p:cNvSpPr>
            <a:spLocks noChangeArrowheads="1"/>
          </p:cNvSpPr>
          <p:nvPr/>
        </p:nvSpPr>
        <p:spPr bwMode="auto">
          <a:xfrm>
            <a:off x="816884" y="533742"/>
            <a:ext cx="11966055" cy="135158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22. Write a query to find the top 5 artists whose songs appear most frequently in the Top 10 of the </a:t>
            </a:r>
            <a:r>
              <a:rPr kumimoji="0" lang="en-US" altLang="en-US" sz="1400" b="0" i="0" u="none" strike="noStrike" cap="none" normalizeH="0" baseline="0" dirty="0" err="1">
                <a:ln>
                  <a:noFill/>
                </a:ln>
                <a:solidFill>
                  <a:schemeClr val="bg1"/>
                </a:solidFill>
                <a:effectLst/>
                <a:latin typeface="-apple-system"/>
              </a:rPr>
              <a:t>global_song_rank</a:t>
            </a:r>
            <a:r>
              <a:rPr kumimoji="0" lang="en-US" altLang="en-US" sz="1400" b="0" i="0" u="none" strike="noStrike" cap="none" normalizeH="0" baseline="0" dirty="0">
                <a:ln>
                  <a:noFill/>
                </a:ln>
                <a:solidFill>
                  <a:schemeClr val="bg1"/>
                </a:solidFill>
                <a:effectLst/>
                <a:latin typeface="-apple-system"/>
              </a:rPr>
              <a:t> table.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Display the top 5 artist names in ascending order, along with their song appearance ranking.</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If two or the same number of song appearances,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they should be assigned the same ranking, and the rank numbers should be continuous (i.e. 1, 2, 2, 3, 4, 5).</a:t>
            </a:r>
          </a:p>
        </p:txBody>
      </p:sp>
      <p:pic>
        <p:nvPicPr>
          <p:cNvPr id="11" name="Picture 10">
            <a:extLst>
              <a:ext uri="{FF2B5EF4-FFF2-40B4-BE49-F238E27FC236}">
                <a16:creationId xmlns:a16="http://schemas.microsoft.com/office/drawing/2014/main" id="{DE1EAEC1-A902-BA0F-3CB8-24E7DE7092B6}"/>
              </a:ext>
            </a:extLst>
          </p:cNvPr>
          <p:cNvPicPr>
            <a:picLocks noChangeAspect="1"/>
          </p:cNvPicPr>
          <p:nvPr/>
        </p:nvPicPr>
        <p:blipFill>
          <a:blip r:embed="rId9"/>
          <a:stretch>
            <a:fillRect/>
          </a:stretch>
        </p:blipFill>
        <p:spPr>
          <a:xfrm>
            <a:off x="1035726" y="2167584"/>
            <a:ext cx="1595816" cy="1528461"/>
          </a:xfrm>
          <a:prstGeom prst="rect">
            <a:avLst/>
          </a:prstGeom>
        </p:spPr>
      </p:pic>
      <p:pic>
        <p:nvPicPr>
          <p:cNvPr id="13" name="Picture 12">
            <a:extLst>
              <a:ext uri="{FF2B5EF4-FFF2-40B4-BE49-F238E27FC236}">
                <a16:creationId xmlns:a16="http://schemas.microsoft.com/office/drawing/2014/main" id="{0BD866CC-E056-6E3B-598C-28007A245FCD}"/>
              </a:ext>
            </a:extLst>
          </p:cNvPr>
          <p:cNvPicPr>
            <a:picLocks noChangeAspect="1"/>
          </p:cNvPicPr>
          <p:nvPr/>
        </p:nvPicPr>
        <p:blipFill>
          <a:blip r:embed="rId10"/>
          <a:stretch>
            <a:fillRect/>
          </a:stretch>
        </p:blipFill>
        <p:spPr>
          <a:xfrm>
            <a:off x="3192696" y="2147632"/>
            <a:ext cx="1595816" cy="1547014"/>
          </a:xfrm>
          <a:prstGeom prst="rect">
            <a:avLst/>
          </a:prstGeom>
        </p:spPr>
      </p:pic>
      <p:pic>
        <p:nvPicPr>
          <p:cNvPr id="15" name="Picture 14">
            <a:extLst>
              <a:ext uri="{FF2B5EF4-FFF2-40B4-BE49-F238E27FC236}">
                <a16:creationId xmlns:a16="http://schemas.microsoft.com/office/drawing/2014/main" id="{4F01AA20-8E49-0952-426F-4C676C5ADDA5}"/>
              </a:ext>
            </a:extLst>
          </p:cNvPr>
          <p:cNvPicPr>
            <a:picLocks noChangeAspect="1"/>
          </p:cNvPicPr>
          <p:nvPr/>
        </p:nvPicPr>
        <p:blipFill>
          <a:blip r:embed="rId11"/>
          <a:stretch>
            <a:fillRect/>
          </a:stretch>
        </p:blipFill>
        <p:spPr>
          <a:xfrm>
            <a:off x="6331121" y="2206445"/>
            <a:ext cx="4138019" cy="3124471"/>
          </a:xfrm>
          <a:prstGeom prst="rect">
            <a:avLst/>
          </a:prstGeom>
        </p:spPr>
      </p:pic>
      <p:pic>
        <p:nvPicPr>
          <p:cNvPr id="17" name="Picture 16">
            <a:extLst>
              <a:ext uri="{FF2B5EF4-FFF2-40B4-BE49-F238E27FC236}">
                <a16:creationId xmlns:a16="http://schemas.microsoft.com/office/drawing/2014/main" id="{16BAB5ED-492A-B13F-ED26-6A5FC4B2E81D}"/>
              </a:ext>
            </a:extLst>
          </p:cNvPr>
          <p:cNvPicPr>
            <a:picLocks noChangeAspect="1"/>
          </p:cNvPicPr>
          <p:nvPr/>
        </p:nvPicPr>
        <p:blipFill>
          <a:blip r:embed="rId12"/>
          <a:stretch>
            <a:fillRect/>
          </a:stretch>
        </p:blipFill>
        <p:spPr>
          <a:xfrm>
            <a:off x="1035726" y="3821926"/>
            <a:ext cx="2705732" cy="2320972"/>
          </a:xfrm>
          <a:prstGeom prst="rect">
            <a:avLst/>
          </a:prstGeom>
        </p:spPr>
      </p:pic>
    </p:spTree>
    <p:extLst>
      <p:ext uri="{BB962C8B-B14F-4D97-AF65-F5344CB8AC3E}">
        <p14:creationId xmlns:p14="http://schemas.microsoft.com/office/powerpoint/2010/main" val="3335683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20923" y="522820"/>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10971712" cy="1612894"/>
          </a:xfrm>
        </p:spPr>
        <p:txBody>
          <a:bodyPr vert="horz" lIns="91440" tIns="45720" rIns="91440" bIns="45720" rtlCol="0" anchor="b">
            <a:normAutofit/>
          </a:bodyPr>
          <a:lstStyle/>
          <a:p>
            <a:pPr algn="l">
              <a:lnSpc>
                <a:spcPct val="150000"/>
              </a:lnSpc>
            </a:pPr>
            <a:r>
              <a:rPr lang="en-US" sz="1400" dirty="0">
                <a:solidFill>
                  <a:schemeClr val="bg1"/>
                </a:solidFill>
                <a:latin typeface="-apple-system"/>
              </a:rPr>
              <a:t>23. New TikTok users sign up with their emails. They confirmed their signup by replying to the text confirmation to activate their accounts. Users may receive multiple text messages for account confirmation until they have confirmed their new account.</a:t>
            </a:r>
            <a:br>
              <a:rPr lang="en-US" sz="1400" dirty="0">
                <a:solidFill>
                  <a:schemeClr val="bg1"/>
                </a:solidFill>
                <a:latin typeface="-apple-system"/>
              </a:rPr>
            </a:br>
            <a:r>
              <a:rPr lang="en-US" sz="1400" dirty="0">
                <a:solidFill>
                  <a:schemeClr val="bg1"/>
                </a:solidFill>
                <a:latin typeface="-apple-system"/>
              </a:rPr>
              <a:t>A senior analyst is interested to know the activation rate of specified users in the emails table. Write a query to find the activation rate. Round the percentage to 2 decimal places.</a:t>
            </a: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6C4E46A-662C-098C-9664-40AB5F4D50BC}"/>
              </a:ext>
            </a:extLst>
          </p:cNvPr>
          <p:cNvPicPr>
            <a:picLocks noChangeAspect="1"/>
          </p:cNvPicPr>
          <p:nvPr/>
        </p:nvPicPr>
        <p:blipFill>
          <a:blip r:embed="rId8"/>
          <a:stretch>
            <a:fillRect/>
          </a:stretch>
        </p:blipFill>
        <p:spPr>
          <a:xfrm>
            <a:off x="5663844" y="44221"/>
            <a:ext cx="861135" cy="434378"/>
          </a:xfrm>
          <a:prstGeom prst="rect">
            <a:avLst/>
          </a:prstGeom>
          <a:effectLst>
            <a:innerShdw blurRad="63500" dist="50800" dir="13500000">
              <a:prstClr val="black">
                <a:alpha val="50000"/>
              </a:prstClr>
            </a:innerShdw>
          </a:effectLst>
        </p:spPr>
      </p:pic>
      <p:pic>
        <p:nvPicPr>
          <p:cNvPr id="11" name="Picture 10">
            <a:extLst>
              <a:ext uri="{FF2B5EF4-FFF2-40B4-BE49-F238E27FC236}">
                <a16:creationId xmlns:a16="http://schemas.microsoft.com/office/drawing/2014/main" id="{270E24A1-DCCC-EBAD-C69E-123B9E0A71B8}"/>
              </a:ext>
            </a:extLst>
          </p:cNvPr>
          <p:cNvPicPr>
            <a:picLocks noChangeAspect="1"/>
          </p:cNvPicPr>
          <p:nvPr/>
        </p:nvPicPr>
        <p:blipFill>
          <a:blip r:embed="rId9"/>
          <a:stretch>
            <a:fillRect/>
          </a:stretch>
        </p:blipFill>
        <p:spPr>
          <a:xfrm>
            <a:off x="816884" y="2382113"/>
            <a:ext cx="2049958" cy="1729890"/>
          </a:xfrm>
          <a:prstGeom prst="rect">
            <a:avLst/>
          </a:prstGeom>
        </p:spPr>
      </p:pic>
      <p:pic>
        <p:nvPicPr>
          <p:cNvPr id="13" name="Picture 12">
            <a:extLst>
              <a:ext uri="{FF2B5EF4-FFF2-40B4-BE49-F238E27FC236}">
                <a16:creationId xmlns:a16="http://schemas.microsoft.com/office/drawing/2014/main" id="{B5A8A435-CD21-3B1C-674E-DDCD643B7C48}"/>
              </a:ext>
            </a:extLst>
          </p:cNvPr>
          <p:cNvPicPr>
            <a:picLocks noChangeAspect="1"/>
          </p:cNvPicPr>
          <p:nvPr/>
        </p:nvPicPr>
        <p:blipFill>
          <a:blip r:embed="rId10"/>
          <a:stretch>
            <a:fillRect/>
          </a:stretch>
        </p:blipFill>
        <p:spPr>
          <a:xfrm>
            <a:off x="816884" y="4283384"/>
            <a:ext cx="2049958" cy="1867062"/>
          </a:xfrm>
          <a:prstGeom prst="rect">
            <a:avLst/>
          </a:prstGeom>
        </p:spPr>
      </p:pic>
      <p:pic>
        <p:nvPicPr>
          <p:cNvPr id="15" name="Picture 14">
            <a:extLst>
              <a:ext uri="{FF2B5EF4-FFF2-40B4-BE49-F238E27FC236}">
                <a16:creationId xmlns:a16="http://schemas.microsoft.com/office/drawing/2014/main" id="{C7647956-522A-2B17-2073-D35C2DC5EDF1}"/>
              </a:ext>
            </a:extLst>
          </p:cNvPr>
          <p:cNvPicPr>
            <a:picLocks noChangeAspect="1"/>
          </p:cNvPicPr>
          <p:nvPr/>
        </p:nvPicPr>
        <p:blipFill>
          <a:blip r:embed="rId11"/>
          <a:stretch>
            <a:fillRect/>
          </a:stretch>
        </p:blipFill>
        <p:spPr>
          <a:xfrm>
            <a:off x="3219925" y="2350259"/>
            <a:ext cx="8024555" cy="2171888"/>
          </a:xfrm>
          <a:prstGeom prst="rect">
            <a:avLst/>
          </a:prstGeom>
        </p:spPr>
      </p:pic>
      <p:pic>
        <p:nvPicPr>
          <p:cNvPr id="17" name="Picture 16">
            <a:extLst>
              <a:ext uri="{FF2B5EF4-FFF2-40B4-BE49-F238E27FC236}">
                <a16:creationId xmlns:a16="http://schemas.microsoft.com/office/drawing/2014/main" id="{9A8991B5-0A81-0A5C-5955-F6D0C98D2091}"/>
              </a:ext>
            </a:extLst>
          </p:cNvPr>
          <p:cNvPicPr>
            <a:picLocks noChangeAspect="1"/>
          </p:cNvPicPr>
          <p:nvPr/>
        </p:nvPicPr>
        <p:blipFill>
          <a:blip r:embed="rId12"/>
          <a:stretch>
            <a:fillRect/>
          </a:stretch>
        </p:blipFill>
        <p:spPr>
          <a:xfrm>
            <a:off x="9285449" y="4649829"/>
            <a:ext cx="1882303" cy="1600339"/>
          </a:xfrm>
          <a:prstGeom prst="rect">
            <a:avLst/>
          </a:prstGeom>
        </p:spPr>
      </p:pic>
    </p:spTree>
    <p:extLst>
      <p:ext uri="{BB962C8B-B14F-4D97-AF65-F5344CB8AC3E}">
        <p14:creationId xmlns:p14="http://schemas.microsoft.com/office/powerpoint/2010/main" val="182965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3867" y="495192"/>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8229600" cy="958358"/>
          </a:xfrm>
        </p:spPr>
        <p:txBody>
          <a:bodyPr vert="horz" lIns="91440" tIns="45720" rIns="91440" bIns="45720" rtlCol="0" anchor="b">
            <a:normAutofit fontScale="90000"/>
          </a:bodyPr>
          <a:lstStyle/>
          <a:p>
            <a:pPr algn="l">
              <a:lnSpc>
                <a:spcPct val="150000"/>
              </a:lnSpc>
            </a:pPr>
            <a:r>
              <a:rPr lang="en-US" sz="1400" b="0" i="0" dirty="0">
                <a:solidFill>
                  <a:schemeClr val="bg1"/>
                </a:solidFill>
                <a:effectLst/>
                <a:latin typeface="-apple-system"/>
              </a:rPr>
              <a:t>24. A Microsoft Azure Supercloud customer is defined as a company that purchases at least one product from each product category.</a:t>
            </a:r>
            <a:br>
              <a:rPr lang="en-US" sz="1400" b="0" i="0" dirty="0">
                <a:solidFill>
                  <a:schemeClr val="bg1"/>
                </a:solidFill>
                <a:effectLst/>
                <a:latin typeface="-apple-system"/>
              </a:rPr>
            </a:br>
            <a:r>
              <a:rPr lang="en-US" sz="1400" b="0" i="0" dirty="0">
                <a:solidFill>
                  <a:schemeClr val="bg1"/>
                </a:solidFill>
                <a:effectLst/>
                <a:latin typeface="-apple-system"/>
              </a:rPr>
              <a:t>Write a query that effectively identifies the company ID of such Supercloud customers.</a:t>
            </a: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C3D96C8B-CAE0-AEA4-88A3-089ADF1C59F3}"/>
              </a:ext>
            </a:extLst>
          </p:cNvPr>
          <p:cNvPicPr>
            <a:picLocks noChangeAspect="1"/>
          </p:cNvPicPr>
          <p:nvPr/>
        </p:nvPicPr>
        <p:blipFill>
          <a:blip r:embed="rId8"/>
          <a:stretch>
            <a:fillRect/>
          </a:stretch>
        </p:blipFill>
        <p:spPr>
          <a:xfrm>
            <a:off x="5269805" y="49603"/>
            <a:ext cx="905070" cy="429909"/>
          </a:xfrm>
          <a:prstGeom prst="rect">
            <a:avLst/>
          </a:prstGeom>
          <a:effectLst>
            <a:innerShdw blurRad="63500" dist="50800" dir="13500000">
              <a:prstClr val="black">
                <a:alpha val="50000"/>
              </a:prstClr>
            </a:innerShdw>
          </a:effectLst>
        </p:spPr>
      </p:pic>
      <p:pic>
        <p:nvPicPr>
          <p:cNvPr id="13" name="Picture 12">
            <a:extLst>
              <a:ext uri="{FF2B5EF4-FFF2-40B4-BE49-F238E27FC236}">
                <a16:creationId xmlns:a16="http://schemas.microsoft.com/office/drawing/2014/main" id="{19D78481-D4D2-4FC9-8018-D0109BD40E0E}"/>
              </a:ext>
            </a:extLst>
          </p:cNvPr>
          <p:cNvPicPr>
            <a:picLocks noChangeAspect="1"/>
          </p:cNvPicPr>
          <p:nvPr/>
        </p:nvPicPr>
        <p:blipFill>
          <a:blip r:embed="rId9"/>
          <a:stretch>
            <a:fillRect/>
          </a:stretch>
        </p:blipFill>
        <p:spPr>
          <a:xfrm>
            <a:off x="3840038" y="1717065"/>
            <a:ext cx="7163421" cy="2004234"/>
          </a:xfrm>
          <a:prstGeom prst="rect">
            <a:avLst/>
          </a:prstGeom>
        </p:spPr>
      </p:pic>
      <p:pic>
        <p:nvPicPr>
          <p:cNvPr id="15" name="Picture 14">
            <a:extLst>
              <a:ext uri="{FF2B5EF4-FFF2-40B4-BE49-F238E27FC236}">
                <a16:creationId xmlns:a16="http://schemas.microsoft.com/office/drawing/2014/main" id="{B4629B24-0407-0C5F-8995-00179D6B4380}"/>
              </a:ext>
            </a:extLst>
          </p:cNvPr>
          <p:cNvPicPr>
            <a:picLocks noChangeAspect="1"/>
          </p:cNvPicPr>
          <p:nvPr/>
        </p:nvPicPr>
        <p:blipFill>
          <a:blip r:embed="rId10"/>
          <a:stretch>
            <a:fillRect/>
          </a:stretch>
        </p:blipFill>
        <p:spPr>
          <a:xfrm>
            <a:off x="9170661" y="4169288"/>
            <a:ext cx="1813717" cy="1585097"/>
          </a:xfrm>
          <a:prstGeom prst="rect">
            <a:avLst/>
          </a:prstGeom>
        </p:spPr>
      </p:pic>
      <p:pic>
        <p:nvPicPr>
          <p:cNvPr id="17" name="Picture 16">
            <a:extLst>
              <a:ext uri="{FF2B5EF4-FFF2-40B4-BE49-F238E27FC236}">
                <a16:creationId xmlns:a16="http://schemas.microsoft.com/office/drawing/2014/main" id="{EE8FFE24-99C6-90DD-758C-0E48109EDC86}"/>
              </a:ext>
            </a:extLst>
          </p:cNvPr>
          <p:cNvPicPr>
            <a:picLocks noChangeAspect="1"/>
          </p:cNvPicPr>
          <p:nvPr/>
        </p:nvPicPr>
        <p:blipFill>
          <a:blip r:embed="rId11"/>
          <a:stretch>
            <a:fillRect/>
          </a:stretch>
        </p:blipFill>
        <p:spPr>
          <a:xfrm>
            <a:off x="1103867" y="3954077"/>
            <a:ext cx="2469373" cy="1954289"/>
          </a:xfrm>
          <a:prstGeom prst="rect">
            <a:avLst/>
          </a:prstGeom>
        </p:spPr>
      </p:pic>
      <p:pic>
        <p:nvPicPr>
          <p:cNvPr id="19" name="Picture 18">
            <a:extLst>
              <a:ext uri="{FF2B5EF4-FFF2-40B4-BE49-F238E27FC236}">
                <a16:creationId xmlns:a16="http://schemas.microsoft.com/office/drawing/2014/main" id="{34D59110-097C-23F8-4834-FE8023BF6BBD}"/>
              </a:ext>
            </a:extLst>
          </p:cNvPr>
          <p:cNvPicPr>
            <a:picLocks noChangeAspect="1"/>
          </p:cNvPicPr>
          <p:nvPr/>
        </p:nvPicPr>
        <p:blipFill>
          <a:blip r:embed="rId12"/>
          <a:stretch>
            <a:fillRect/>
          </a:stretch>
        </p:blipFill>
        <p:spPr>
          <a:xfrm>
            <a:off x="1094920" y="1750130"/>
            <a:ext cx="2469374" cy="2135379"/>
          </a:xfrm>
          <a:prstGeom prst="rect">
            <a:avLst/>
          </a:prstGeom>
        </p:spPr>
      </p:pic>
    </p:spTree>
    <p:extLst>
      <p:ext uri="{BB962C8B-B14F-4D97-AF65-F5344CB8AC3E}">
        <p14:creationId xmlns:p14="http://schemas.microsoft.com/office/powerpoint/2010/main" val="2750459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3867" y="506317"/>
            <a:ext cx="11227442" cy="5897703"/>
          </a:xfrm>
          <a:prstGeom prst="rect">
            <a:avLst/>
          </a:prstGeom>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8229600" cy="1580070"/>
          </a:xfrm>
        </p:spPr>
        <p:txBody>
          <a:bodyPr vert="horz" lIns="91440" tIns="45720" rIns="91440" bIns="45720" rtlCol="0" anchor="b">
            <a:noAutofit/>
          </a:bodyPr>
          <a:lstStyle/>
          <a:p>
            <a:pPr algn="l">
              <a:lnSpc>
                <a:spcPct val="150000"/>
              </a:lnSpc>
            </a:pPr>
            <a:r>
              <a:rPr lang="en-US" sz="1400" b="0" i="0" dirty="0">
                <a:solidFill>
                  <a:schemeClr val="bg1"/>
                </a:solidFill>
                <a:effectLst/>
                <a:latin typeface="-apple-system"/>
              </a:rPr>
              <a:t>25. Assume you're given a table with measurement values obtained from a Google sensor over multiple days with measurements taken multiple times within each day.</a:t>
            </a:r>
            <a:br>
              <a:rPr lang="en-US" sz="1400" b="0" i="0" dirty="0">
                <a:solidFill>
                  <a:schemeClr val="bg1"/>
                </a:solidFill>
                <a:effectLst/>
                <a:latin typeface="-apple-system"/>
              </a:rPr>
            </a:br>
            <a:r>
              <a:rPr lang="en-US" sz="1400" b="0" i="0" dirty="0">
                <a:solidFill>
                  <a:schemeClr val="bg1"/>
                </a:solidFill>
                <a:effectLst/>
                <a:latin typeface="-apple-system"/>
              </a:rPr>
              <a:t>Write a query to calculate the sum of odd-numbered and even-numbered measurements separately for a particular day and display the results in two different columns.</a:t>
            </a:r>
            <a:br>
              <a:rPr lang="en-US" sz="1400" b="0" i="0" dirty="0">
                <a:solidFill>
                  <a:schemeClr val="bg1"/>
                </a:solidFill>
                <a:effectLst/>
                <a:latin typeface="-apple-system"/>
              </a:rPr>
            </a:b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96195ABB-31F5-0CD9-222E-AE2C070D091F}"/>
              </a:ext>
            </a:extLst>
          </p:cNvPr>
          <p:cNvPicPr>
            <a:picLocks noChangeAspect="1"/>
          </p:cNvPicPr>
          <p:nvPr/>
        </p:nvPicPr>
        <p:blipFill>
          <a:blip r:embed="rId8"/>
          <a:stretch>
            <a:fillRect/>
          </a:stretch>
        </p:blipFill>
        <p:spPr>
          <a:xfrm>
            <a:off x="2502200" y="1976396"/>
            <a:ext cx="7674005" cy="2309060"/>
          </a:xfrm>
          <a:prstGeom prst="rect">
            <a:avLst/>
          </a:prstGeom>
        </p:spPr>
      </p:pic>
      <p:pic>
        <p:nvPicPr>
          <p:cNvPr id="10" name="Picture 9">
            <a:extLst>
              <a:ext uri="{FF2B5EF4-FFF2-40B4-BE49-F238E27FC236}">
                <a16:creationId xmlns:a16="http://schemas.microsoft.com/office/drawing/2014/main" id="{A695C389-1D74-C053-645E-223635980443}"/>
              </a:ext>
            </a:extLst>
          </p:cNvPr>
          <p:cNvPicPr>
            <a:picLocks noChangeAspect="1"/>
          </p:cNvPicPr>
          <p:nvPr/>
        </p:nvPicPr>
        <p:blipFill>
          <a:blip r:embed="rId9"/>
          <a:stretch>
            <a:fillRect/>
          </a:stretch>
        </p:blipFill>
        <p:spPr>
          <a:xfrm>
            <a:off x="5557330" y="-15642"/>
            <a:ext cx="781872" cy="480707"/>
          </a:xfrm>
          <a:prstGeom prst="rect">
            <a:avLst/>
          </a:prstGeom>
          <a:effectLst>
            <a:innerShdw blurRad="63500" dist="50800" dir="13500000">
              <a:prstClr val="black">
                <a:alpha val="50000"/>
              </a:prstClr>
            </a:innerShdw>
          </a:effectLst>
        </p:spPr>
      </p:pic>
      <p:pic>
        <p:nvPicPr>
          <p:cNvPr id="12" name="Picture 11">
            <a:extLst>
              <a:ext uri="{FF2B5EF4-FFF2-40B4-BE49-F238E27FC236}">
                <a16:creationId xmlns:a16="http://schemas.microsoft.com/office/drawing/2014/main" id="{43B1DEEC-5D7D-FBF1-F6D7-ACDC4C35DBE2}"/>
              </a:ext>
            </a:extLst>
          </p:cNvPr>
          <p:cNvPicPr>
            <a:picLocks noChangeAspect="1"/>
          </p:cNvPicPr>
          <p:nvPr/>
        </p:nvPicPr>
        <p:blipFill>
          <a:blip r:embed="rId10"/>
          <a:stretch>
            <a:fillRect/>
          </a:stretch>
        </p:blipFill>
        <p:spPr>
          <a:xfrm>
            <a:off x="912649" y="4366603"/>
            <a:ext cx="3293372" cy="1841657"/>
          </a:xfrm>
          <a:prstGeom prst="rect">
            <a:avLst/>
          </a:prstGeom>
        </p:spPr>
      </p:pic>
      <p:pic>
        <p:nvPicPr>
          <p:cNvPr id="14" name="Picture 13">
            <a:extLst>
              <a:ext uri="{FF2B5EF4-FFF2-40B4-BE49-F238E27FC236}">
                <a16:creationId xmlns:a16="http://schemas.microsoft.com/office/drawing/2014/main" id="{7B6174BD-1B39-6E28-9CB1-9B9FDFC7AE28}"/>
              </a:ext>
            </a:extLst>
          </p:cNvPr>
          <p:cNvPicPr>
            <a:picLocks noChangeAspect="1"/>
          </p:cNvPicPr>
          <p:nvPr/>
        </p:nvPicPr>
        <p:blipFill>
          <a:blip r:embed="rId11"/>
          <a:stretch>
            <a:fillRect/>
          </a:stretch>
        </p:blipFill>
        <p:spPr>
          <a:xfrm>
            <a:off x="6176866" y="4354535"/>
            <a:ext cx="3999339" cy="1853727"/>
          </a:xfrm>
          <a:prstGeom prst="rect">
            <a:avLst/>
          </a:prstGeom>
        </p:spPr>
      </p:pic>
    </p:spTree>
    <p:extLst>
      <p:ext uri="{BB962C8B-B14F-4D97-AF65-F5344CB8AC3E}">
        <p14:creationId xmlns:p14="http://schemas.microsoft.com/office/powerpoint/2010/main" val="2467983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0691" y="513059"/>
            <a:ext cx="11227442" cy="5897703"/>
          </a:xfrm>
          <a:prstGeom prst="rect">
            <a:avLst/>
          </a:prstGeom>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8229600" cy="958358"/>
          </a:xfrm>
        </p:spPr>
        <p:txBody>
          <a:bodyPr vert="horz" lIns="91440" tIns="45720" rIns="91440" bIns="45720" rtlCol="0" anchor="b">
            <a:normAutofit fontScale="90000"/>
          </a:bodyPr>
          <a:lstStyle/>
          <a:p>
            <a:pPr algn="l">
              <a:lnSpc>
                <a:spcPct val="150000"/>
              </a:lnSpc>
            </a:pPr>
            <a:r>
              <a:rPr lang="en-US" sz="1400" b="0" i="0" dirty="0">
                <a:solidFill>
                  <a:schemeClr val="bg1"/>
                </a:solidFill>
                <a:effectLst/>
                <a:latin typeface="-apple-system"/>
              </a:rPr>
              <a:t>1. write a query to obtain a histogram of tweets posted per user in 2022. </a:t>
            </a:r>
            <a:br>
              <a:rPr lang="en-US" sz="1400" b="0" i="0" dirty="0">
                <a:solidFill>
                  <a:schemeClr val="bg1"/>
                </a:solidFill>
                <a:effectLst/>
                <a:latin typeface="-apple-system"/>
              </a:rPr>
            </a:br>
            <a:r>
              <a:rPr lang="en-US" sz="1400" b="0" i="0" dirty="0">
                <a:solidFill>
                  <a:schemeClr val="bg1"/>
                </a:solidFill>
                <a:effectLst/>
                <a:latin typeface="-apple-system"/>
              </a:rPr>
              <a:t>Output the tweet count per user as the bucket and the number of Twitter users </a:t>
            </a:r>
            <a:br>
              <a:rPr lang="en-US" sz="1400" b="0" i="0" dirty="0">
                <a:solidFill>
                  <a:schemeClr val="bg1"/>
                </a:solidFill>
                <a:effectLst/>
                <a:latin typeface="-apple-system"/>
              </a:rPr>
            </a:br>
            <a:r>
              <a:rPr lang="en-US" sz="1400" b="0" i="0" dirty="0">
                <a:solidFill>
                  <a:schemeClr val="bg1"/>
                </a:solidFill>
                <a:effectLst/>
                <a:latin typeface="-apple-system"/>
              </a:rPr>
              <a:t>who fall into that bucket.</a:t>
            </a:r>
            <a:r>
              <a:rPr lang="en-US" sz="1400" dirty="0">
                <a:solidFill>
                  <a:schemeClr val="bg1"/>
                </a:solidFill>
                <a:latin typeface="-apple-system"/>
              </a:rPr>
              <a:t> </a:t>
            </a: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CBB7D6D9-C9C5-AD09-1B4B-FCC9CF4AD017}"/>
              </a:ext>
            </a:extLst>
          </p:cNvPr>
          <p:cNvPicPr>
            <a:picLocks noChangeAspect="1"/>
          </p:cNvPicPr>
          <p:nvPr/>
        </p:nvPicPr>
        <p:blipFill>
          <a:blip r:embed="rId8"/>
          <a:stretch>
            <a:fillRect/>
          </a:stretch>
        </p:blipFill>
        <p:spPr>
          <a:xfrm>
            <a:off x="816884" y="1800684"/>
            <a:ext cx="4202137" cy="2444744"/>
          </a:xfrm>
          <a:prstGeom prst="rect">
            <a:avLst/>
          </a:prstGeom>
        </p:spPr>
      </p:pic>
      <p:pic>
        <p:nvPicPr>
          <p:cNvPr id="8" name="Picture 7">
            <a:extLst>
              <a:ext uri="{FF2B5EF4-FFF2-40B4-BE49-F238E27FC236}">
                <a16:creationId xmlns:a16="http://schemas.microsoft.com/office/drawing/2014/main" id="{433C3E32-E45B-09F9-3665-CAF56099E602}"/>
              </a:ext>
            </a:extLst>
          </p:cNvPr>
          <p:cNvPicPr>
            <a:picLocks noChangeAspect="1"/>
          </p:cNvPicPr>
          <p:nvPr/>
        </p:nvPicPr>
        <p:blipFill>
          <a:blip r:embed="rId9"/>
          <a:stretch>
            <a:fillRect/>
          </a:stretch>
        </p:blipFill>
        <p:spPr>
          <a:xfrm>
            <a:off x="6571249" y="1955897"/>
            <a:ext cx="4282846" cy="2289531"/>
          </a:xfrm>
          <a:prstGeom prst="rect">
            <a:avLst/>
          </a:prstGeom>
        </p:spPr>
      </p:pic>
      <p:pic>
        <p:nvPicPr>
          <p:cNvPr id="9" name="Picture 8">
            <a:extLst>
              <a:ext uri="{FF2B5EF4-FFF2-40B4-BE49-F238E27FC236}">
                <a16:creationId xmlns:a16="http://schemas.microsoft.com/office/drawing/2014/main" id="{CCE32EA1-2C4D-E8CF-75C0-E54E4C943227}"/>
              </a:ext>
            </a:extLst>
          </p:cNvPr>
          <p:cNvPicPr>
            <a:picLocks noChangeAspect="1"/>
          </p:cNvPicPr>
          <p:nvPr/>
        </p:nvPicPr>
        <p:blipFill>
          <a:blip r:embed="rId10"/>
          <a:stretch>
            <a:fillRect/>
          </a:stretch>
        </p:blipFill>
        <p:spPr>
          <a:xfrm>
            <a:off x="6571249" y="4339495"/>
            <a:ext cx="4282846" cy="1194602"/>
          </a:xfrm>
          <a:prstGeom prst="rect">
            <a:avLst/>
          </a:prstGeom>
        </p:spPr>
      </p:pic>
      <p:pic>
        <p:nvPicPr>
          <p:cNvPr id="11" name="Picture 10">
            <a:extLst>
              <a:ext uri="{FF2B5EF4-FFF2-40B4-BE49-F238E27FC236}">
                <a16:creationId xmlns:a16="http://schemas.microsoft.com/office/drawing/2014/main" id="{55231570-4B99-2DB8-6BE1-74F63704FC7D}"/>
              </a:ext>
            </a:extLst>
          </p:cNvPr>
          <p:cNvPicPr>
            <a:picLocks noChangeAspect="1"/>
          </p:cNvPicPr>
          <p:nvPr/>
        </p:nvPicPr>
        <p:blipFill>
          <a:blip r:embed="rId11"/>
          <a:stretch>
            <a:fillRect/>
          </a:stretch>
        </p:blipFill>
        <p:spPr>
          <a:xfrm>
            <a:off x="5296161" y="-52506"/>
            <a:ext cx="1133214" cy="546841"/>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2143445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620062" y="492770"/>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8229600" cy="1310022"/>
          </a:xfrm>
        </p:spPr>
        <p:txBody>
          <a:bodyPr vert="horz" lIns="91440" tIns="45720" rIns="91440" bIns="45720" rtlCol="0" anchor="b">
            <a:normAutofit fontScale="90000"/>
          </a:bodyPr>
          <a:lstStyle/>
          <a:p>
            <a:pPr algn="l">
              <a:lnSpc>
                <a:spcPct val="150000"/>
              </a:lnSpc>
            </a:pPr>
            <a:r>
              <a:rPr lang="en-US" sz="1400" b="0" i="0" dirty="0">
                <a:solidFill>
                  <a:schemeClr val="bg1"/>
                </a:solidFill>
                <a:effectLst/>
                <a:latin typeface="-apple-system"/>
              </a:rPr>
              <a:t>26. Assume you're given a table on Walmart user transactions. Based on their most recent transaction date, write a query that retrieve the users along with the number of products they bought.</a:t>
            </a:r>
            <a:br>
              <a:rPr lang="en-US" sz="1400" b="0" i="0" dirty="0">
                <a:solidFill>
                  <a:schemeClr val="bg1"/>
                </a:solidFill>
                <a:effectLst/>
                <a:latin typeface="-apple-system"/>
              </a:rPr>
            </a:br>
            <a:r>
              <a:rPr lang="en-US" sz="1400" b="0" i="0" dirty="0">
                <a:solidFill>
                  <a:schemeClr val="bg1"/>
                </a:solidFill>
                <a:effectLst/>
                <a:latin typeface="-apple-system"/>
              </a:rPr>
              <a:t>Output the user's most recent transaction date, user ID, and the number of products, sorted in chronological order by the transaction date.</a:t>
            </a: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B1299DF4-30F8-8D3C-8A35-5574CC8AD03B}"/>
              </a:ext>
            </a:extLst>
          </p:cNvPr>
          <p:cNvPicPr>
            <a:picLocks noChangeAspect="1"/>
          </p:cNvPicPr>
          <p:nvPr/>
        </p:nvPicPr>
        <p:blipFill>
          <a:blip r:embed="rId8"/>
          <a:stretch>
            <a:fillRect/>
          </a:stretch>
        </p:blipFill>
        <p:spPr>
          <a:xfrm>
            <a:off x="5493820" y="-17814"/>
            <a:ext cx="1036410" cy="510584"/>
          </a:xfrm>
          <a:prstGeom prst="rect">
            <a:avLst/>
          </a:prstGeom>
          <a:effectLst>
            <a:innerShdw blurRad="63500" dist="50800" dir="13500000">
              <a:prstClr val="black">
                <a:alpha val="50000"/>
              </a:prstClr>
            </a:innerShdw>
          </a:effectLst>
        </p:spPr>
      </p:pic>
      <p:pic>
        <p:nvPicPr>
          <p:cNvPr id="10" name="Picture 9">
            <a:extLst>
              <a:ext uri="{FF2B5EF4-FFF2-40B4-BE49-F238E27FC236}">
                <a16:creationId xmlns:a16="http://schemas.microsoft.com/office/drawing/2014/main" id="{1152C331-2C50-EF28-5D3B-46B81BF7FBC1}"/>
              </a:ext>
            </a:extLst>
          </p:cNvPr>
          <p:cNvPicPr>
            <a:picLocks noChangeAspect="1"/>
          </p:cNvPicPr>
          <p:nvPr/>
        </p:nvPicPr>
        <p:blipFill>
          <a:blip r:embed="rId9"/>
          <a:stretch>
            <a:fillRect/>
          </a:stretch>
        </p:blipFill>
        <p:spPr>
          <a:xfrm>
            <a:off x="4353735" y="2024861"/>
            <a:ext cx="6645216" cy="1569567"/>
          </a:xfrm>
          <a:prstGeom prst="rect">
            <a:avLst/>
          </a:prstGeom>
        </p:spPr>
      </p:pic>
      <p:pic>
        <p:nvPicPr>
          <p:cNvPr id="12" name="Picture 11">
            <a:extLst>
              <a:ext uri="{FF2B5EF4-FFF2-40B4-BE49-F238E27FC236}">
                <a16:creationId xmlns:a16="http://schemas.microsoft.com/office/drawing/2014/main" id="{2A5C9192-DEBB-DAF4-C6F9-C43D36E79C6E}"/>
              </a:ext>
            </a:extLst>
          </p:cNvPr>
          <p:cNvPicPr>
            <a:picLocks noChangeAspect="1"/>
          </p:cNvPicPr>
          <p:nvPr/>
        </p:nvPicPr>
        <p:blipFill>
          <a:blip r:embed="rId10"/>
          <a:stretch>
            <a:fillRect/>
          </a:stretch>
        </p:blipFill>
        <p:spPr>
          <a:xfrm>
            <a:off x="6530230" y="3974070"/>
            <a:ext cx="4483582" cy="1757768"/>
          </a:xfrm>
          <a:prstGeom prst="rect">
            <a:avLst/>
          </a:prstGeom>
        </p:spPr>
      </p:pic>
      <p:pic>
        <p:nvPicPr>
          <p:cNvPr id="14" name="Picture 13">
            <a:extLst>
              <a:ext uri="{FF2B5EF4-FFF2-40B4-BE49-F238E27FC236}">
                <a16:creationId xmlns:a16="http://schemas.microsoft.com/office/drawing/2014/main" id="{0770E165-6005-9D92-DFDD-5085AA4AA002}"/>
              </a:ext>
            </a:extLst>
          </p:cNvPr>
          <p:cNvPicPr>
            <a:picLocks noChangeAspect="1"/>
          </p:cNvPicPr>
          <p:nvPr/>
        </p:nvPicPr>
        <p:blipFill>
          <a:blip r:embed="rId11"/>
          <a:stretch>
            <a:fillRect/>
          </a:stretch>
        </p:blipFill>
        <p:spPr>
          <a:xfrm>
            <a:off x="869188" y="2024861"/>
            <a:ext cx="2321179" cy="2354338"/>
          </a:xfrm>
          <a:prstGeom prst="rect">
            <a:avLst/>
          </a:prstGeom>
        </p:spPr>
      </p:pic>
    </p:spTree>
    <p:extLst>
      <p:ext uri="{BB962C8B-B14F-4D97-AF65-F5344CB8AC3E}">
        <p14:creationId xmlns:p14="http://schemas.microsoft.com/office/powerpoint/2010/main" val="2950442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69175" y="494556"/>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3" y="575534"/>
            <a:ext cx="10078361" cy="934632"/>
          </a:xfrm>
        </p:spPr>
        <p:txBody>
          <a:bodyPr vert="horz" lIns="91440" tIns="45720" rIns="91440" bIns="45720" rtlCol="0" anchor="b">
            <a:normAutofit fontScale="90000"/>
          </a:bodyPr>
          <a:lstStyle/>
          <a:p>
            <a:pPr algn="l">
              <a:lnSpc>
                <a:spcPct val="150000"/>
              </a:lnSpc>
            </a:pPr>
            <a:r>
              <a:rPr lang="en-US" sz="1400" b="0" i="0" dirty="0">
                <a:solidFill>
                  <a:schemeClr val="bg1"/>
                </a:solidFill>
                <a:effectLst/>
                <a:latin typeface="-apple-system"/>
              </a:rPr>
              <a:t>27. You're given a table containing the item count for each order on Alibaba, along with the frequency of orders that have the same item count. Write a query to retrieve the mode of the order occurrences. Additionally, if there are multiple item counts with the same mode, the results should be sorted in ascending order.</a:t>
            </a: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1FC06854-CA62-1CD3-D328-7E29C6E932B1}"/>
              </a:ext>
            </a:extLst>
          </p:cNvPr>
          <p:cNvPicPr>
            <a:picLocks noChangeAspect="1"/>
          </p:cNvPicPr>
          <p:nvPr/>
        </p:nvPicPr>
        <p:blipFill>
          <a:blip r:embed="rId8"/>
          <a:stretch>
            <a:fillRect/>
          </a:stretch>
        </p:blipFill>
        <p:spPr>
          <a:xfrm>
            <a:off x="5488615" y="2284218"/>
            <a:ext cx="4953429" cy="1051651"/>
          </a:xfrm>
          <a:prstGeom prst="rect">
            <a:avLst/>
          </a:prstGeom>
        </p:spPr>
      </p:pic>
      <p:pic>
        <p:nvPicPr>
          <p:cNvPr id="10" name="Picture 9">
            <a:extLst>
              <a:ext uri="{FF2B5EF4-FFF2-40B4-BE49-F238E27FC236}">
                <a16:creationId xmlns:a16="http://schemas.microsoft.com/office/drawing/2014/main" id="{35138719-A160-2D1C-86CB-5B2097593417}"/>
              </a:ext>
            </a:extLst>
          </p:cNvPr>
          <p:cNvPicPr>
            <a:picLocks noChangeAspect="1"/>
          </p:cNvPicPr>
          <p:nvPr/>
        </p:nvPicPr>
        <p:blipFill>
          <a:blip r:embed="rId9"/>
          <a:stretch>
            <a:fillRect/>
          </a:stretch>
        </p:blipFill>
        <p:spPr>
          <a:xfrm>
            <a:off x="8930272" y="3600237"/>
            <a:ext cx="1310754" cy="2194750"/>
          </a:xfrm>
          <a:prstGeom prst="rect">
            <a:avLst/>
          </a:prstGeom>
        </p:spPr>
      </p:pic>
      <p:pic>
        <p:nvPicPr>
          <p:cNvPr id="12" name="Picture 11">
            <a:extLst>
              <a:ext uri="{FF2B5EF4-FFF2-40B4-BE49-F238E27FC236}">
                <a16:creationId xmlns:a16="http://schemas.microsoft.com/office/drawing/2014/main" id="{315BF4DB-26C3-FE64-D531-E9C3424B4876}"/>
              </a:ext>
            </a:extLst>
          </p:cNvPr>
          <p:cNvPicPr>
            <a:picLocks noChangeAspect="1"/>
          </p:cNvPicPr>
          <p:nvPr/>
        </p:nvPicPr>
        <p:blipFill>
          <a:blip r:embed="rId10"/>
          <a:stretch>
            <a:fillRect/>
          </a:stretch>
        </p:blipFill>
        <p:spPr>
          <a:xfrm>
            <a:off x="5432696" y="-14408"/>
            <a:ext cx="846733" cy="498078"/>
          </a:xfrm>
          <a:prstGeom prst="rect">
            <a:avLst/>
          </a:prstGeom>
          <a:effectLst>
            <a:innerShdw blurRad="63500" dist="50800" dir="13500000">
              <a:prstClr val="black">
                <a:alpha val="50000"/>
              </a:prstClr>
            </a:innerShdw>
          </a:effectLst>
        </p:spPr>
      </p:pic>
      <p:pic>
        <p:nvPicPr>
          <p:cNvPr id="14" name="Picture 13">
            <a:extLst>
              <a:ext uri="{FF2B5EF4-FFF2-40B4-BE49-F238E27FC236}">
                <a16:creationId xmlns:a16="http://schemas.microsoft.com/office/drawing/2014/main" id="{05B17DB2-A94C-E107-A72A-EBE304AE7DBC}"/>
              </a:ext>
            </a:extLst>
          </p:cNvPr>
          <p:cNvPicPr>
            <a:picLocks noChangeAspect="1"/>
          </p:cNvPicPr>
          <p:nvPr/>
        </p:nvPicPr>
        <p:blipFill>
          <a:blip r:embed="rId11"/>
          <a:stretch>
            <a:fillRect/>
          </a:stretch>
        </p:blipFill>
        <p:spPr>
          <a:xfrm>
            <a:off x="1051051" y="2154766"/>
            <a:ext cx="2415654" cy="1586806"/>
          </a:xfrm>
          <a:prstGeom prst="rect">
            <a:avLst/>
          </a:prstGeom>
        </p:spPr>
      </p:pic>
    </p:spTree>
    <p:extLst>
      <p:ext uri="{BB962C8B-B14F-4D97-AF65-F5344CB8AC3E}">
        <p14:creationId xmlns:p14="http://schemas.microsoft.com/office/powerpoint/2010/main" val="2628759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4">
            <a:extLst>
              <a:ext uri="{BEBA8EAE-BF5A-486C-A8C5-ECC9F3942E4B}">
                <a14:imgProps xmlns:a14="http://schemas.microsoft.com/office/drawing/2010/main">
                  <a14:imgLayer r:embed="rId5">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03404" y="487351"/>
            <a:ext cx="11227442" cy="5897703"/>
          </a:xfrm>
          <a:prstGeom prst="rect">
            <a:avLst/>
          </a:prstGeom>
          <a:solidFill>
            <a:schemeClr val="tx1"/>
          </a:solidFill>
        </p:spPr>
      </p:pic>
      <p:pic>
        <p:nvPicPr>
          <p:cNvPr id="4" name="Picture 3">
            <a:extLst>
              <a:ext uri="{FF2B5EF4-FFF2-40B4-BE49-F238E27FC236}">
                <a16:creationId xmlns:a16="http://schemas.microsoft.com/office/drawing/2014/main" id="{593DFF1D-B801-B2B3-E6F8-42F733220523}"/>
              </a:ext>
            </a:extLst>
          </p:cNvPr>
          <p:cNvPicPr>
            <a:picLocks noChangeAspect="1"/>
          </p:cNvPicPr>
          <p:nvPr/>
        </p:nvPicPr>
        <p:blipFill>
          <a:blip r:embed="rId8"/>
          <a:stretch>
            <a:fillRect/>
          </a:stretch>
        </p:blipFill>
        <p:spPr>
          <a:xfrm>
            <a:off x="4624202" y="2038945"/>
            <a:ext cx="5784081" cy="1196444"/>
          </a:xfrm>
          <a:prstGeom prst="rect">
            <a:avLst/>
          </a:prstGeom>
        </p:spPr>
      </p:pic>
      <p:pic>
        <p:nvPicPr>
          <p:cNvPr id="10" name="Picture 9">
            <a:extLst>
              <a:ext uri="{FF2B5EF4-FFF2-40B4-BE49-F238E27FC236}">
                <a16:creationId xmlns:a16="http://schemas.microsoft.com/office/drawing/2014/main" id="{7A769BA3-6A76-F718-B6FF-9B64DE6989DB}"/>
              </a:ext>
            </a:extLst>
          </p:cNvPr>
          <p:cNvPicPr>
            <a:picLocks noChangeAspect="1"/>
          </p:cNvPicPr>
          <p:nvPr/>
        </p:nvPicPr>
        <p:blipFill>
          <a:blip r:embed="rId9"/>
          <a:stretch>
            <a:fillRect/>
          </a:stretch>
        </p:blipFill>
        <p:spPr>
          <a:xfrm>
            <a:off x="4624203" y="3522130"/>
            <a:ext cx="5785668" cy="2167697"/>
          </a:xfrm>
          <a:prstGeom prst="rect">
            <a:avLst/>
          </a:prstGeom>
        </p:spPr>
      </p:pic>
      <p:pic>
        <p:nvPicPr>
          <p:cNvPr id="12" name="Picture 11">
            <a:extLst>
              <a:ext uri="{FF2B5EF4-FFF2-40B4-BE49-F238E27FC236}">
                <a16:creationId xmlns:a16="http://schemas.microsoft.com/office/drawing/2014/main" id="{ED2E9F02-0609-8A4F-4EC0-56EFACDA0EFA}"/>
              </a:ext>
            </a:extLst>
          </p:cNvPr>
          <p:cNvPicPr>
            <a:picLocks noChangeAspect="1"/>
          </p:cNvPicPr>
          <p:nvPr/>
        </p:nvPicPr>
        <p:blipFill>
          <a:blip r:embed="rId10"/>
          <a:stretch>
            <a:fillRect/>
          </a:stretch>
        </p:blipFill>
        <p:spPr>
          <a:xfrm>
            <a:off x="1183062" y="2004722"/>
            <a:ext cx="2857748" cy="2812024"/>
          </a:xfrm>
          <a:prstGeom prst="rect">
            <a:avLst/>
          </a:prstGeom>
        </p:spPr>
      </p:pic>
      <p:sp>
        <p:nvSpPr>
          <p:cNvPr id="14" name="Rectangle 2">
            <a:extLst>
              <a:ext uri="{FF2B5EF4-FFF2-40B4-BE49-F238E27FC236}">
                <a16:creationId xmlns:a16="http://schemas.microsoft.com/office/drawing/2014/main" id="{BF638FFD-2AFE-233E-C43F-4051D7D6F013}"/>
              </a:ext>
            </a:extLst>
          </p:cNvPr>
          <p:cNvSpPr>
            <a:spLocks noChangeArrowheads="1"/>
          </p:cNvSpPr>
          <p:nvPr/>
        </p:nvSpPr>
        <p:spPr bwMode="auto">
          <a:xfrm>
            <a:off x="705122" y="607708"/>
            <a:ext cx="11166070" cy="703847"/>
          </a:xfrm>
          <a:prstGeom prst="rect">
            <a:avLst/>
          </a:prstGeom>
          <a:no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28. Write a query that outputs the name of the credit card, and how many cards were issued in its launch month.</a:t>
            </a: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 The launch month is the earliest record in the </a:t>
            </a:r>
            <a:r>
              <a:rPr kumimoji="0" lang="en-US" altLang="en-US" sz="1400" b="0" i="0" u="none" strike="noStrike" cap="none" normalizeH="0" baseline="0" dirty="0">
                <a:ln>
                  <a:noFill/>
                </a:ln>
                <a:solidFill>
                  <a:schemeClr val="bg1"/>
                </a:solidFill>
                <a:effectLst/>
                <a:latin typeface="SFMono-Regular"/>
              </a:rPr>
              <a:t>monthly_cards_issued</a:t>
            </a:r>
            <a:r>
              <a:rPr kumimoji="0" lang="en-US" altLang="en-US" sz="1400" b="0" i="0" u="none" strike="noStrike" cap="none" normalizeH="0" baseline="0" dirty="0">
                <a:ln>
                  <a:noFill/>
                </a:ln>
                <a:solidFill>
                  <a:schemeClr val="bg1"/>
                </a:solidFill>
                <a:effectLst/>
                <a:latin typeface="-apple-system"/>
              </a:rPr>
              <a:t> table for a given card. Order the results starting from the biggest issued amount.</a:t>
            </a:r>
            <a:r>
              <a:rPr kumimoji="0" lang="en-US" altLang="en-US" sz="1400" b="0" i="0" u="none" strike="noStrike" cap="none" normalizeH="0" baseline="0" dirty="0">
                <a:ln>
                  <a:noFill/>
                </a:ln>
                <a:solidFill>
                  <a:schemeClr val="bg1"/>
                </a:solidFill>
                <a:effectLst/>
              </a:rPr>
              <a:t> </a:t>
            </a: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629880A9-25C5-F8CF-0ACA-E86B7CD42D73}"/>
              </a:ext>
            </a:extLst>
          </p:cNvPr>
          <p:cNvPicPr>
            <a:picLocks noChangeAspect="1"/>
          </p:cNvPicPr>
          <p:nvPr/>
        </p:nvPicPr>
        <p:blipFill>
          <a:blip r:embed="rId11"/>
          <a:stretch>
            <a:fillRect/>
          </a:stretch>
        </p:blipFill>
        <p:spPr>
          <a:xfrm>
            <a:off x="5055093" y="6093"/>
            <a:ext cx="1439014" cy="479672"/>
          </a:xfrm>
          <a:prstGeom prst="rect">
            <a:avLst/>
          </a:prstGeom>
        </p:spPr>
      </p:pic>
    </p:spTree>
    <p:extLst>
      <p:ext uri="{BB962C8B-B14F-4D97-AF65-F5344CB8AC3E}">
        <p14:creationId xmlns:p14="http://schemas.microsoft.com/office/powerpoint/2010/main" val="1876180965"/>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3867" y="418200"/>
            <a:ext cx="11227442" cy="5897703"/>
          </a:xfrm>
          <a:prstGeom prst="rect">
            <a:avLst/>
          </a:prstGeom>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13F44BC5-2A13-FFF8-5EDC-5E07C9881D66}"/>
              </a:ext>
            </a:extLst>
          </p:cNvPr>
          <p:cNvPicPr>
            <a:picLocks noChangeAspect="1"/>
          </p:cNvPicPr>
          <p:nvPr/>
        </p:nvPicPr>
        <p:blipFill>
          <a:blip r:embed="rId8"/>
          <a:stretch>
            <a:fillRect/>
          </a:stretch>
        </p:blipFill>
        <p:spPr>
          <a:xfrm>
            <a:off x="5753927" y="-14885"/>
            <a:ext cx="886867" cy="507655"/>
          </a:xfrm>
          <a:prstGeom prst="rect">
            <a:avLst/>
          </a:prstGeom>
          <a:effectLst>
            <a:innerShdw blurRad="63500" dist="50800" dir="13500000">
              <a:prstClr val="black">
                <a:alpha val="50000"/>
              </a:prstClr>
            </a:innerShdw>
          </a:effectLst>
        </p:spPr>
      </p:pic>
      <p:sp>
        <p:nvSpPr>
          <p:cNvPr id="6" name="Rectangle 1">
            <a:extLst>
              <a:ext uri="{FF2B5EF4-FFF2-40B4-BE49-F238E27FC236}">
                <a16:creationId xmlns:a16="http://schemas.microsoft.com/office/drawing/2014/main" id="{D8F4568F-0652-6B56-0161-84F5E49C31D0}"/>
              </a:ext>
            </a:extLst>
          </p:cNvPr>
          <p:cNvSpPr>
            <a:spLocks noChangeArrowheads="1"/>
          </p:cNvSpPr>
          <p:nvPr/>
        </p:nvSpPr>
        <p:spPr bwMode="auto">
          <a:xfrm>
            <a:off x="998655" y="625683"/>
            <a:ext cx="10397412" cy="987430"/>
          </a:xfrm>
          <a:prstGeom prst="rect">
            <a:avLst/>
          </a:prstGeom>
          <a:noFill/>
          <a:ln>
            <a:noFill/>
          </a:ln>
          <a:effec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29. What percentage of phone calls are international? Round the result to 1 decimal.</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Assumption: The </a:t>
            </a:r>
            <a:r>
              <a:rPr kumimoji="0" lang="en-US" altLang="en-US" sz="1400" b="0" i="0" u="none" strike="noStrike" cap="none" normalizeH="0" baseline="0" dirty="0">
                <a:ln>
                  <a:noFill/>
                </a:ln>
                <a:solidFill>
                  <a:schemeClr val="bg1"/>
                </a:solidFill>
                <a:effectLst/>
                <a:latin typeface="SFMono-Regular"/>
              </a:rPr>
              <a:t>caller_id</a:t>
            </a:r>
            <a:r>
              <a:rPr kumimoji="0" lang="en-US" altLang="en-US" sz="1400" b="0" i="0" u="none" strike="noStrike" cap="none" normalizeH="0" baseline="0" dirty="0">
                <a:ln>
                  <a:noFill/>
                </a:ln>
                <a:solidFill>
                  <a:schemeClr val="bg1"/>
                </a:solidFill>
                <a:effectLst/>
                <a:latin typeface="-apple-system"/>
              </a:rPr>
              <a:t> in </a:t>
            </a:r>
            <a:r>
              <a:rPr kumimoji="0" lang="en-US" altLang="en-US" sz="1400" b="0" i="0" u="none" strike="noStrike" cap="none" normalizeH="0" baseline="0" dirty="0">
                <a:ln>
                  <a:noFill/>
                </a:ln>
                <a:solidFill>
                  <a:schemeClr val="bg1"/>
                </a:solidFill>
                <a:effectLst/>
                <a:latin typeface="SFMono-Regular"/>
              </a:rPr>
              <a:t>phone_info</a:t>
            </a:r>
            <a:r>
              <a:rPr kumimoji="0" lang="en-US" altLang="en-US" sz="1400" b="0" i="0" u="none" strike="noStrike" cap="none" normalizeH="0" baseline="0" dirty="0">
                <a:ln>
                  <a:noFill/>
                </a:ln>
                <a:solidFill>
                  <a:schemeClr val="bg1"/>
                </a:solidFill>
                <a:effectLst/>
                <a:latin typeface="-apple-system"/>
              </a:rPr>
              <a:t> table refers to both the caller and receiver.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CCE21DC1-280B-7B05-B581-F0B9DFBCC3D0}"/>
              </a:ext>
            </a:extLst>
          </p:cNvPr>
          <p:cNvPicPr>
            <a:picLocks noChangeAspect="1"/>
          </p:cNvPicPr>
          <p:nvPr/>
        </p:nvPicPr>
        <p:blipFill>
          <a:blip r:embed="rId9"/>
          <a:stretch>
            <a:fillRect/>
          </a:stretch>
        </p:blipFill>
        <p:spPr>
          <a:xfrm>
            <a:off x="864228" y="1744240"/>
            <a:ext cx="2327924" cy="1885749"/>
          </a:xfrm>
          <a:prstGeom prst="rect">
            <a:avLst/>
          </a:prstGeom>
        </p:spPr>
      </p:pic>
      <p:pic>
        <p:nvPicPr>
          <p:cNvPr id="13" name="Picture 12">
            <a:extLst>
              <a:ext uri="{FF2B5EF4-FFF2-40B4-BE49-F238E27FC236}">
                <a16:creationId xmlns:a16="http://schemas.microsoft.com/office/drawing/2014/main" id="{091D13ED-DBCE-01B4-78BF-FBEA73ECACE5}"/>
              </a:ext>
            </a:extLst>
          </p:cNvPr>
          <p:cNvPicPr>
            <a:picLocks noChangeAspect="1"/>
          </p:cNvPicPr>
          <p:nvPr/>
        </p:nvPicPr>
        <p:blipFill>
          <a:blip r:embed="rId10"/>
          <a:stretch>
            <a:fillRect/>
          </a:stretch>
        </p:blipFill>
        <p:spPr>
          <a:xfrm>
            <a:off x="869189" y="3689188"/>
            <a:ext cx="2327924" cy="2559270"/>
          </a:xfrm>
          <a:prstGeom prst="rect">
            <a:avLst/>
          </a:prstGeom>
        </p:spPr>
      </p:pic>
      <p:pic>
        <p:nvPicPr>
          <p:cNvPr id="15" name="Picture 14">
            <a:extLst>
              <a:ext uri="{FF2B5EF4-FFF2-40B4-BE49-F238E27FC236}">
                <a16:creationId xmlns:a16="http://schemas.microsoft.com/office/drawing/2014/main" id="{A590FA53-8BD8-0B3B-FBF3-4FF606412ECB}"/>
              </a:ext>
            </a:extLst>
          </p:cNvPr>
          <p:cNvPicPr>
            <a:picLocks noChangeAspect="1"/>
          </p:cNvPicPr>
          <p:nvPr/>
        </p:nvPicPr>
        <p:blipFill>
          <a:blip r:embed="rId11"/>
          <a:stretch>
            <a:fillRect/>
          </a:stretch>
        </p:blipFill>
        <p:spPr>
          <a:xfrm>
            <a:off x="3572513" y="1815576"/>
            <a:ext cx="7544454" cy="1777066"/>
          </a:xfrm>
          <a:prstGeom prst="rect">
            <a:avLst/>
          </a:prstGeom>
        </p:spPr>
      </p:pic>
      <p:pic>
        <p:nvPicPr>
          <p:cNvPr id="17" name="Picture 16">
            <a:extLst>
              <a:ext uri="{FF2B5EF4-FFF2-40B4-BE49-F238E27FC236}">
                <a16:creationId xmlns:a16="http://schemas.microsoft.com/office/drawing/2014/main" id="{3546F7FE-1AA3-D852-F9CA-EDAD9D780219}"/>
              </a:ext>
            </a:extLst>
          </p:cNvPr>
          <p:cNvPicPr>
            <a:picLocks noChangeAspect="1"/>
          </p:cNvPicPr>
          <p:nvPr/>
        </p:nvPicPr>
        <p:blipFill>
          <a:blip r:embed="rId12"/>
          <a:stretch>
            <a:fillRect/>
          </a:stretch>
        </p:blipFill>
        <p:spPr>
          <a:xfrm>
            <a:off x="9173699" y="4029416"/>
            <a:ext cx="1943268" cy="1577477"/>
          </a:xfrm>
          <a:prstGeom prst="rect">
            <a:avLst/>
          </a:prstGeom>
        </p:spPr>
      </p:pic>
    </p:spTree>
    <p:extLst>
      <p:ext uri="{BB962C8B-B14F-4D97-AF65-F5344CB8AC3E}">
        <p14:creationId xmlns:p14="http://schemas.microsoft.com/office/powerpoint/2010/main" val="3337294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45487" y="492770"/>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66747051-0B04-EA7B-7F91-A61025FE0E93}"/>
              </a:ext>
            </a:extLst>
          </p:cNvPr>
          <p:cNvSpPr/>
          <p:nvPr/>
        </p:nvSpPr>
        <p:spPr>
          <a:xfrm>
            <a:off x="3916593" y="2415102"/>
            <a:ext cx="4488024" cy="2358651"/>
          </a:xfrm>
          <a:prstGeom prst="rect">
            <a:avLst/>
          </a:prstGeom>
          <a:solidFill>
            <a:schemeClr val="accent1"/>
          </a:solidFill>
          <a:ln>
            <a:solidFill>
              <a:schemeClr val="tx2"/>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SQL</a:t>
            </a:r>
          </a:p>
          <a:p>
            <a:pPr algn="ctr"/>
            <a:r>
              <a:rPr lang="en-US" sz="2400" b="1" dirty="0">
                <a:solidFill>
                  <a:schemeClr val="tx1"/>
                </a:solidFill>
              </a:rPr>
              <a:t>Hard</a:t>
            </a:r>
          </a:p>
        </p:txBody>
      </p:sp>
      <p:cxnSp>
        <p:nvCxnSpPr>
          <p:cNvPr id="12" name="Straight Connector 11">
            <a:extLst>
              <a:ext uri="{FF2B5EF4-FFF2-40B4-BE49-F238E27FC236}">
                <a16:creationId xmlns:a16="http://schemas.microsoft.com/office/drawing/2014/main" id="{139A994D-628F-B6B3-383A-61FAAC79C8E9}"/>
              </a:ext>
            </a:extLst>
          </p:cNvPr>
          <p:cNvCxnSpPr/>
          <p:nvPr/>
        </p:nvCxnSpPr>
        <p:spPr>
          <a:xfrm>
            <a:off x="3916593" y="4497355"/>
            <a:ext cx="1005840" cy="0"/>
          </a:xfrm>
          <a:prstGeom prst="line">
            <a:avLst/>
          </a:prstGeom>
          <a:ln>
            <a:solidFill>
              <a:schemeClr val="accent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659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61154" y="465741"/>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61166" y="551808"/>
            <a:ext cx="10571071" cy="1864092"/>
          </a:xfrm>
        </p:spPr>
        <p:txBody>
          <a:bodyPr vert="horz" lIns="91440" tIns="45720" rIns="91440" bIns="45720" rtlCol="0" anchor="b">
            <a:normAutofit fontScale="90000"/>
          </a:bodyPr>
          <a:lstStyle/>
          <a:p>
            <a:pPr algn="l">
              <a:lnSpc>
                <a:spcPct val="150000"/>
              </a:lnSpc>
            </a:pPr>
            <a:r>
              <a:rPr lang="en-US" sz="1400" b="0" i="0" dirty="0">
                <a:solidFill>
                  <a:schemeClr val="bg1"/>
                </a:solidFill>
                <a:effectLst/>
                <a:latin typeface="-apple-system"/>
              </a:rPr>
              <a:t>30. Assume you're given a table containing information on Facebook user actions. Write a query to obtain number of monthly active users (MAUs) in July 2022, including the month in numerical format "1, 2, 3".</a:t>
            </a:r>
            <a:br>
              <a:rPr lang="en-US" sz="1400" b="0" i="0" dirty="0">
                <a:solidFill>
                  <a:schemeClr val="bg1"/>
                </a:solidFill>
                <a:effectLst/>
                <a:latin typeface="-apple-system"/>
              </a:rPr>
            </a:br>
            <a:r>
              <a:rPr lang="en-US" sz="1400" b="0" i="0" dirty="0">
                <a:solidFill>
                  <a:schemeClr val="bg1"/>
                </a:solidFill>
                <a:effectLst/>
                <a:latin typeface="-apple-system"/>
              </a:rPr>
              <a:t>Hint: </a:t>
            </a:r>
            <a:br>
              <a:rPr lang="en-US" sz="1400" b="0" i="0" dirty="0">
                <a:solidFill>
                  <a:schemeClr val="bg1"/>
                </a:solidFill>
                <a:effectLst/>
                <a:latin typeface="-apple-system"/>
              </a:rPr>
            </a:br>
            <a:r>
              <a:rPr lang="en-US" sz="1400" b="0" i="0" dirty="0">
                <a:solidFill>
                  <a:schemeClr val="bg1"/>
                </a:solidFill>
                <a:effectLst/>
                <a:latin typeface="-apple-system"/>
              </a:rPr>
              <a:t>An active user is defined as a user who has performed actions such as 'sign-in', 'like', or 'comment' in both the current month and the previous month.</a:t>
            </a:r>
            <a:br>
              <a:rPr lang="en-US" sz="1000" b="0" i="0" dirty="0">
                <a:solidFill>
                  <a:srgbClr val="263238"/>
                </a:solidFill>
                <a:effectLst/>
                <a:latin typeface="-apple-system"/>
              </a:rPr>
            </a:b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8F5E1E67-9AA0-6E16-DE80-ED158EBD8FFA}"/>
              </a:ext>
            </a:extLst>
          </p:cNvPr>
          <p:cNvPicPr>
            <a:picLocks noChangeAspect="1"/>
          </p:cNvPicPr>
          <p:nvPr/>
        </p:nvPicPr>
        <p:blipFill>
          <a:blip r:embed="rId8"/>
          <a:stretch>
            <a:fillRect/>
          </a:stretch>
        </p:blipFill>
        <p:spPr>
          <a:xfrm>
            <a:off x="5965407" y="11135"/>
            <a:ext cx="968794" cy="469165"/>
          </a:xfrm>
          <a:prstGeom prst="rect">
            <a:avLst/>
          </a:prstGeom>
          <a:effectLst>
            <a:innerShdw blurRad="63500" dist="50800" dir="13500000">
              <a:prstClr val="black">
                <a:alpha val="50000"/>
              </a:prstClr>
            </a:innerShdw>
          </a:effectLst>
        </p:spPr>
      </p:pic>
      <p:pic>
        <p:nvPicPr>
          <p:cNvPr id="10" name="Picture 9">
            <a:extLst>
              <a:ext uri="{FF2B5EF4-FFF2-40B4-BE49-F238E27FC236}">
                <a16:creationId xmlns:a16="http://schemas.microsoft.com/office/drawing/2014/main" id="{3CC347D9-ABB8-13AF-D9C9-61265202252C}"/>
              </a:ext>
            </a:extLst>
          </p:cNvPr>
          <p:cNvPicPr>
            <a:picLocks noChangeAspect="1"/>
          </p:cNvPicPr>
          <p:nvPr/>
        </p:nvPicPr>
        <p:blipFill>
          <a:blip r:embed="rId9"/>
          <a:stretch>
            <a:fillRect/>
          </a:stretch>
        </p:blipFill>
        <p:spPr>
          <a:xfrm>
            <a:off x="857991" y="2415901"/>
            <a:ext cx="3316136" cy="2026200"/>
          </a:xfrm>
          <a:prstGeom prst="rect">
            <a:avLst/>
          </a:prstGeom>
        </p:spPr>
      </p:pic>
      <p:pic>
        <p:nvPicPr>
          <p:cNvPr id="12" name="Picture 11">
            <a:extLst>
              <a:ext uri="{FF2B5EF4-FFF2-40B4-BE49-F238E27FC236}">
                <a16:creationId xmlns:a16="http://schemas.microsoft.com/office/drawing/2014/main" id="{E4FEB758-8B19-608B-95CA-642ADA2CF603}"/>
              </a:ext>
            </a:extLst>
          </p:cNvPr>
          <p:cNvPicPr>
            <a:picLocks noChangeAspect="1"/>
          </p:cNvPicPr>
          <p:nvPr/>
        </p:nvPicPr>
        <p:blipFill>
          <a:blip r:embed="rId10"/>
          <a:stretch>
            <a:fillRect/>
          </a:stretch>
        </p:blipFill>
        <p:spPr>
          <a:xfrm>
            <a:off x="4450912" y="2430156"/>
            <a:ext cx="6965284" cy="2766300"/>
          </a:xfrm>
          <a:prstGeom prst="rect">
            <a:avLst/>
          </a:prstGeom>
        </p:spPr>
      </p:pic>
      <p:pic>
        <p:nvPicPr>
          <p:cNvPr id="14" name="Picture 13">
            <a:extLst>
              <a:ext uri="{FF2B5EF4-FFF2-40B4-BE49-F238E27FC236}">
                <a16:creationId xmlns:a16="http://schemas.microsoft.com/office/drawing/2014/main" id="{627D00C5-DF65-FE9B-C2BC-C6548B24585C}"/>
              </a:ext>
            </a:extLst>
          </p:cNvPr>
          <p:cNvPicPr>
            <a:picLocks noChangeAspect="1"/>
          </p:cNvPicPr>
          <p:nvPr/>
        </p:nvPicPr>
        <p:blipFill>
          <a:blip r:embed="rId11"/>
          <a:stretch>
            <a:fillRect/>
          </a:stretch>
        </p:blipFill>
        <p:spPr>
          <a:xfrm>
            <a:off x="8107588" y="5281997"/>
            <a:ext cx="3300510" cy="1006434"/>
          </a:xfrm>
          <a:prstGeom prst="rect">
            <a:avLst/>
          </a:prstGeom>
        </p:spPr>
      </p:pic>
    </p:spTree>
    <p:extLst>
      <p:ext uri="{BB962C8B-B14F-4D97-AF65-F5344CB8AC3E}">
        <p14:creationId xmlns:p14="http://schemas.microsoft.com/office/powerpoint/2010/main" val="740327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77516" y="468689"/>
            <a:ext cx="11227442" cy="6251477"/>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10615354" cy="1654554"/>
          </a:xfrm>
        </p:spPr>
        <p:txBody>
          <a:bodyPr vert="horz" lIns="91440" tIns="45720" rIns="91440" bIns="45720" rtlCol="0" anchor="b">
            <a:noAutofit/>
          </a:bodyPr>
          <a:lstStyle/>
          <a:p>
            <a:pPr algn="l">
              <a:lnSpc>
                <a:spcPct val="150000"/>
              </a:lnSpc>
            </a:pPr>
            <a:r>
              <a:rPr lang="en-US" sz="1400" b="0" i="0" dirty="0">
                <a:solidFill>
                  <a:schemeClr val="bg1"/>
                </a:solidFill>
                <a:effectLst/>
                <a:latin typeface="-apple-system"/>
              </a:rPr>
              <a:t>31. Assume you're given a table containing information about Wayfair user transactions for different products. Write a query to calculate the </a:t>
            </a:r>
            <a:r>
              <a:rPr lang="en-US" sz="1400" b="0" i="0" u="sng" dirty="0">
                <a:solidFill>
                  <a:schemeClr val="bg1"/>
                </a:solidFill>
                <a:effectLst/>
                <a:latin typeface="-apple-system"/>
                <a:hlinkClick r:id="rId8">
                  <a:extLst>
                    <a:ext uri="{A12FA001-AC4F-418D-AE19-62706E023703}">
                      <ahyp:hlinkClr xmlns:ahyp="http://schemas.microsoft.com/office/drawing/2018/hyperlinkcolor" val="tx"/>
                    </a:ext>
                  </a:extLst>
                </a:hlinkClick>
              </a:rPr>
              <a:t>year-on-year growth rate</a:t>
            </a:r>
            <a:r>
              <a:rPr lang="en-US" sz="1400" b="0" i="0" dirty="0">
                <a:solidFill>
                  <a:schemeClr val="bg1"/>
                </a:solidFill>
                <a:effectLst/>
                <a:latin typeface="-apple-system"/>
              </a:rPr>
              <a:t> for the total spend of each product, grouping the results by product ID.</a:t>
            </a:r>
            <a:br>
              <a:rPr lang="en-US" sz="1400" b="0" i="0" dirty="0">
                <a:solidFill>
                  <a:schemeClr val="bg1"/>
                </a:solidFill>
                <a:effectLst/>
                <a:latin typeface="-apple-system"/>
              </a:rPr>
            </a:br>
            <a:r>
              <a:rPr lang="en-US" sz="1400" b="0" i="0" dirty="0">
                <a:solidFill>
                  <a:schemeClr val="bg1"/>
                </a:solidFill>
                <a:effectLst/>
                <a:latin typeface="-apple-system"/>
              </a:rPr>
              <a:t>The output should include the year in ascending order, product ID, current year's spend, previous year's spend and year-on-year growth percentage, rounded to 2 decimal places.</a:t>
            </a: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E4D9DD00-B631-E0EC-C7E1-BCE048DD1D4A}"/>
              </a:ext>
            </a:extLst>
          </p:cNvPr>
          <p:cNvPicPr>
            <a:picLocks noChangeAspect="1"/>
          </p:cNvPicPr>
          <p:nvPr/>
        </p:nvPicPr>
        <p:blipFill>
          <a:blip r:embed="rId9"/>
          <a:stretch>
            <a:fillRect/>
          </a:stretch>
        </p:blipFill>
        <p:spPr>
          <a:xfrm>
            <a:off x="864828" y="2443507"/>
            <a:ext cx="2046371" cy="1728831"/>
          </a:xfrm>
          <a:prstGeom prst="rect">
            <a:avLst/>
          </a:prstGeom>
        </p:spPr>
      </p:pic>
      <p:pic>
        <p:nvPicPr>
          <p:cNvPr id="10" name="Picture 9">
            <a:extLst>
              <a:ext uri="{FF2B5EF4-FFF2-40B4-BE49-F238E27FC236}">
                <a16:creationId xmlns:a16="http://schemas.microsoft.com/office/drawing/2014/main" id="{0D6594A2-A6B6-69E1-4B6F-C846CAEC6BA8}"/>
              </a:ext>
            </a:extLst>
          </p:cNvPr>
          <p:cNvPicPr>
            <a:picLocks noChangeAspect="1"/>
          </p:cNvPicPr>
          <p:nvPr/>
        </p:nvPicPr>
        <p:blipFill>
          <a:blip r:embed="rId10"/>
          <a:stretch>
            <a:fillRect/>
          </a:stretch>
        </p:blipFill>
        <p:spPr>
          <a:xfrm>
            <a:off x="4030448" y="2125120"/>
            <a:ext cx="7497084" cy="2421010"/>
          </a:xfrm>
          <a:prstGeom prst="rect">
            <a:avLst/>
          </a:prstGeom>
        </p:spPr>
      </p:pic>
      <p:pic>
        <p:nvPicPr>
          <p:cNvPr id="14" name="Picture 13">
            <a:extLst>
              <a:ext uri="{FF2B5EF4-FFF2-40B4-BE49-F238E27FC236}">
                <a16:creationId xmlns:a16="http://schemas.microsoft.com/office/drawing/2014/main" id="{D8D5BCBF-4E58-F209-71AE-DB7458632968}"/>
              </a:ext>
            </a:extLst>
          </p:cNvPr>
          <p:cNvPicPr>
            <a:picLocks noChangeAspect="1"/>
          </p:cNvPicPr>
          <p:nvPr/>
        </p:nvPicPr>
        <p:blipFill>
          <a:blip r:embed="rId11"/>
          <a:stretch>
            <a:fillRect/>
          </a:stretch>
        </p:blipFill>
        <p:spPr>
          <a:xfrm>
            <a:off x="4030448" y="4591787"/>
            <a:ext cx="7471640" cy="2075851"/>
          </a:xfrm>
          <a:prstGeom prst="rect">
            <a:avLst/>
          </a:prstGeom>
        </p:spPr>
      </p:pic>
      <p:pic>
        <p:nvPicPr>
          <p:cNvPr id="16" name="Picture 15">
            <a:extLst>
              <a:ext uri="{FF2B5EF4-FFF2-40B4-BE49-F238E27FC236}">
                <a16:creationId xmlns:a16="http://schemas.microsoft.com/office/drawing/2014/main" id="{294F36F6-B7B6-E715-7AFD-6761E2835B40}"/>
              </a:ext>
            </a:extLst>
          </p:cNvPr>
          <p:cNvPicPr>
            <a:picLocks noChangeAspect="1"/>
          </p:cNvPicPr>
          <p:nvPr/>
        </p:nvPicPr>
        <p:blipFill>
          <a:blip r:embed="rId12"/>
          <a:stretch>
            <a:fillRect/>
          </a:stretch>
        </p:blipFill>
        <p:spPr>
          <a:xfrm>
            <a:off x="5378690" y="-15212"/>
            <a:ext cx="944962" cy="457240"/>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450038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10547" y="226451"/>
            <a:ext cx="11701436" cy="6405097"/>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4">
            <a:extLst>
              <a:ext uri="{FF2B5EF4-FFF2-40B4-BE49-F238E27FC236}">
                <a16:creationId xmlns:a16="http://schemas.microsoft.com/office/drawing/2014/main" id="{BF35B6D7-D48F-D4BD-BC99-19A30175FBE1}"/>
              </a:ext>
            </a:extLst>
          </p:cNvPr>
          <p:cNvSpPr>
            <a:spLocks noChangeArrowheads="1"/>
          </p:cNvSpPr>
          <p:nvPr/>
        </p:nvSpPr>
        <p:spPr bwMode="auto">
          <a:xfrm>
            <a:off x="569174" y="286918"/>
            <a:ext cx="11831209" cy="135017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32. Amazon wants to maximize the number of items it can stock in a 500,000 square feet warehouse.</a:t>
            </a: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  It wants to stock as many prime items as possible, and afterwards use the remaining square footage to stock the  most number of non-prime items.</a:t>
            </a:r>
            <a:endParaRPr kumimoji="0" lang="en-US" altLang="en-US" sz="1400" b="0" i="0" u="none" strike="noStrike" cap="none" normalizeH="0" baseline="0" dirty="0">
              <a:ln>
                <a:noFill/>
              </a:ln>
              <a:solidFill>
                <a:schemeClr val="bg1"/>
              </a:solidFill>
              <a:effectLst/>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 Write a query to find the number of prime and non-prime items that can be stored in the 500,000 square feet warehouse. </a:t>
            </a: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 Output the item type with </a:t>
            </a:r>
            <a:r>
              <a:rPr kumimoji="0" lang="en-US" altLang="en-US" sz="1400" b="0" i="0" u="none" strike="noStrike" cap="none" normalizeH="0" baseline="0" dirty="0">
                <a:ln>
                  <a:noFill/>
                </a:ln>
                <a:solidFill>
                  <a:schemeClr val="bg1"/>
                </a:solidFill>
                <a:effectLst/>
                <a:latin typeface="SFMono-Regular"/>
              </a:rPr>
              <a:t>prime_eligible</a:t>
            </a:r>
            <a:r>
              <a:rPr kumimoji="0" lang="en-US" altLang="en-US" sz="1400" b="0" i="0" u="none" strike="noStrike" cap="none" normalizeH="0" baseline="0" dirty="0">
                <a:ln>
                  <a:noFill/>
                </a:ln>
                <a:solidFill>
                  <a:schemeClr val="bg1"/>
                </a:solidFill>
                <a:effectLst/>
                <a:latin typeface="-apple-system"/>
              </a:rPr>
              <a:t> followed by </a:t>
            </a:r>
            <a:r>
              <a:rPr kumimoji="0" lang="en-US" altLang="en-US" sz="1400" b="0" i="0" u="none" strike="noStrike" cap="none" normalizeH="0" baseline="0" dirty="0">
                <a:ln>
                  <a:noFill/>
                </a:ln>
                <a:solidFill>
                  <a:schemeClr val="bg1"/>
                </a:solidFill>
                <a:effectLst/>
                <a:latin typeface="SFMono-Regular"/>
              </a:rPr>
              <a:t>not_prime</a:t>
            </a:r>
            <a:r>
              <a:rPr kumimoji="0" lang="en-US" altLang="en-US" sz="1400" b="0" i="0" u="none" strike="noStrike" cap="none" normalizeH="0" baseline="0" dirty="0">
                <a:ln>
                  <a:noFill/>
                </a:ln>
                <a:solidFill>
                  <a:schemeClr val="bg1"/>
                </a:solidFill>
                <a:effectLst/>
                <a:latin typeface="-apple-system"/>
              </a:rPr>
              <a:t> and the maximum number of items that can be stocked.</a:t>
            </a: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3E435A12-14EC-BC93-0A51-861F2CBB8C48}"/>
              </a:ext>
            </a:extLst>
          </p:cNvPr>
          <p:cNvPicPr>
            <a:picLocks noChangeAspect="1"/>
          </p:cNvPicPr>
          <p:nvPr/>
        </p:nvPicPr>
        <p:blipFill>
          <a:blip r:embed="rId8"/>
          <a:stretch>
            <a:fillRect/>
          </a:stretch>
        </p:blipFill>
        <p:spPr>
          <a:xfrm>
            <a:off x="715549" y="2112852"/>
            <a:ext cx="2164268" cy="2301439"/>
          </a:xfrm>
          <a:prstGeom prst="rect">
            <a:avLst/>
          </a:prstGeom>
        </p:spPr>
      </p:pic>
      <p:pic>
        <p:nvPicPr>
          <p:cNvPr id="16" name="Picture 15">
            <a:extLst>
              <a:ext uri="{FF2B5EF4-FFF2-40B4-BE49-F238E27FC236}">
                <a16:creationId xmlns:a16="http://schemas.microsoft.com/office/drawing/2014/main" id="{C1D177D5-836C-49DD-EC6F-A48A5403D316}"/>
              </a:ext>
            </a:extLst>
          </p:cNvPr>
          <p:cNvPicPr>
            <a:picLocks noChangeAspect="1"/>
          </p:cNvPicPr>
          <p:nvPr/>
        </p:nvPicPr>
        <p:blipFill>
          <a:blip r:embed="rId9"/>
          <a:stretch>
            <a:fillRect/>
          </a:stretch>
        </p:blipFill>
        <p:spPr>
          <a:xfrm>
            <a:off x="3649413" y="2132449"/>
            <a:ext cx="7824494" cy="3437927"/>
          </a:xfrm>
          <a:prstGeom prst="rect">
            <a:avLst/>
          </a:prstGeom>
        </p:spPr>
      </p:pic>
      <p:pic>
        <p:nvPicPr>
          <p:cNvPr id="18" name="Picture 17">
            <a:extLst>
              <a:ext uri="{FF2B5EF4-FFF2-40B4-BE49-F238E27FC236}">
                <a16:creationId xmlns:a16="http://schemas.microsoft.com/office/drawing/2014/main" id="{B06A831E-87B9-0BED-BC5E-D1F8980E38DA}"/>
              </a:ext>
            </a:extLst>
          </p:cNvPr>
          <p:cNvPicPr>
            <a:picLocks noChangeAspect="1"/>
          </p:cNvPicPr>
          <p:nvPr/>
        </p:nvPicPr>
        <p:blipFill>
          <a:blip r:embed="rId10"/>
          <a:stretch>
            <a:fillRect/>
          </a:stretch>
        </p:blipFill>
        <p:spPr>
          <a:xfrm>
            <a:off x="797607" y="5076005"/>
            <a:ext cx="2525023" cy="911622"/>
          </a:xfrm>
          <a:prstGeom prst="rect">
            <a:avLst/>
          </a:prstGeom>
        </p:spPr>
      </p:pic>
      <p:pic>
        <p:nvPicPr>
          <p:cNvPr id="19" name="Picture 18">
            <a:extLst>
              <a:ext uri="{FF2B5EF4-FFF2-40B4-BE49-F238E27FC236}">
                <a16:creationId xmlns:a16="http://schemas.microsoft.com/office/drawing/2014/main" id="{3B529E66-7644-DD67-2C57-43D2DF779D2B}"/>
              </a:ext>
            </a:extLst>
          </p:cNvPr>
          <p:cNvPicPr>
            <a:picLocks noChangeAspect="1"/>
          </p:cNvPicPr>
          <p:nvPr/>
        </p:nvPicPr>
        <p:blipFill>
          <a:blip r:embed="rId11"/>
          <a:stretch>
            <a:fillRect/>
          </a:stretch>
        </p:blipFill>
        <p:spPr>
          <a:xfrm>
            <a:off x="5113176" y="-18940"/>
            <a:ext cx="807952" cy="415044"/>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884255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77516" y="494556"/>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3" y="551807"/>
            <a:ext cx="10166845" cy="1688195"/>
          </a:xfrm>
        </p:spPr>
        <p:txBody>
          <a:bodyPr vert="horz" lIns="91440" tIns="45720" rIns="91440" bIns="45720" rtlCol="0" anchor="b">
            <a:noAutofit/>
          </a:bodyPr>
          <a:lstStyle/>
          <a:p>
            <a:pPr algn="l">
              <a:lnSpc>
                <a:spcPct val="150000"/>
              </a:lnSpc>
            </a:pPr>
            <a:r>
              <a:rPr lang="en-US" sz="1400" b="0" i="0" dirty="0">
                <a:solidFill>
                  <a:schemeClr val="bg1"/>
                </a:solidFill>
                <a:effectLst/>
                <a:latin typeface="-apple-system"/>
              </a:rPr>
              <a:t>33. Google's marketing team is making a Superbowl commercial and needs a simple statistic to put on their TV ad: the median number of searches a person made last year.</a:t>
            </a:r>
            <a:br>
              <a:rPr lang="en-US" sz="1400" b="0" i="0" dirty="0">
                <a:solidFill>
                  <a:schemeClr val="bg1"/>
                </a:solidFill>
                <a:effectLst/>
                <a:latin typeface="-apple-system"/>
              </a:rPr>
            </a:br>
            <a:r>
              <a:rPr lang="en-US" sz="1400" b="0" i="0" dirty="0">
                <a:solidFill>
                  <a:schemeClr val="bg1"/>
                </a:solidFill>
                <a:effectLst/>
                <a:latin typeface="-apple-system"/>
              </a:rPr>
              <a:t>However, at Google scale, querying the 2 trillion searches is too costly. Luckily, you have access to the summary table which tells you the number of searches made last year and how many Google users fall into that bucket.</a:t>
            </a:r>
            <a:br>
              <a:rPr lang="en-US" sz="1400" b="0" i="0" dirty="0">
                <a:solidFill>
                  <a:schemeClr val="bg1"/>
                </a:solidFill>
                <a:effectLst/>
                <a:latin typeface="-apple-system"/>
              </a:rPr>
            </a:br>
            <a:r>
              <a:rPr lang="en-US" sz="1400" b="0" i="0" dirty="0">
                <a:solidFill>
                  <a:schemeClr val="bg1"/>
                </a:solidFill>
                <a:effectLst/>
                <a:latin typeface="-apple-system"/>
              </a:rPr>
              <a:t>Write a query to report the median of searches made by a user. Round the median to one decimal point.</a:t>
            </a: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5AF4358-BEA6-67A5-4AFD-6556DFF65ED6}"/>
              </a:ext>
            </a:extLst>
          </p:cNvPr>
          <p:cNvPicPr>
            <a:picLocks noChangeAspect="1"/>
          </p:cNvPicPr>
          <p:nvPr/>
        </p:nvPicPr>
        <p:blipFill>
          <a:blip r:embed="rId8"/>
          <a:stretch>
            <a:fillRect/>
          </a:stretch>
        </p:blipFill>
        <p:spPr>
          <a:xfrm>
            <a:off x="4037411" y="2312302"/>
            <a:ext cx="6370872" cy="830652"/>
          </a:xfrm>
          <a:prstGeom prst="rect">
            <a:avLst/>
          </a:prstGeom>
        </p:spPr>
      </p:pic>
      <p:pic>
        <p:nvPicPr>
          <p:cNvPr id="10" name="Picture 9">
            <a:extLst>
              <a:ext uri="{FF2B5EF4-FFF2-40B4-BE49-F238E27FC236}">
                <a16:creationId xmlns:a16="http://schemas.microsoft.com/office/drawing/2014/main" id="{EB760C0B-80B6-908B-B50F-A265A511CBD1}"/>
              </a:ext>
            </a:extLst>
          </p:cNvPr>
          <p:cNvPicPr>
            <a:picLocks noChangeAspect="1"/>
          </p:cNvPicPr>
          <p:nvPr/>
        </p:nvPicPr>
        <p:blipFill>
          <a:blip r:embed="rId9"/>
          <a:stretch>
            <a:fillRect/>
          </a:stretch>
        </p:blipFill>
        <p:spPr>
          <a:xfrm>
            <a:off x="9087524" y="3587476"/>
            <a:ext cx="1303133" cy="1546994"/>
          </a:xfrm>
          <a:prstGeom prst="rect">
            <a:avLst/>
          </a:prstGeom>
        </p:spPr>
      </p:pic>
      <p:pic>
        <p:nvPicPr>
          <p:cNvPr id="12" name="Picture 11">
            <a:extLst>
              <a:ext uri="{FF2B5EF4-FFF2-40B4-BE49-F238E27FC236}">
                <a16:creationId xmlns:a16="http://schemas.microsoft.com/office/drawing/2014/main" id="{460B2733-32B4-585B-C418-91A9721B074F}"/>
              </a:ext>
            </a:extLst>
          </p:cNvPr>
          <p:cNvPicPr>
            <a:picLocks noChangeAspect="1"/>
          </p:cNvPicPr>
          <p:nvPr/>
        </p:nvPicPr>
        <p:blipFill>
          <a:blip r:embed="rId10"/>
          <a:stretch>
            <a:fillRect/>
          </a:stretch>
        </p:blipFill>
        <p:spPr>
          <a:xfrm>
            <a:off x="886612" y="2989251"/>
            <a:ext cx="2469094" cy="1844200"/>
          </a:xfrm>
          <a:prstGeom prst="rect">
            <a:avLst/>
          </a:prstGeom>
        </p:spPr>
      </p:pic>
      <p:pic>
        <p:nvPicPr>
          <p:cNvPr id="14" name="Picture 13">
            <a:extLst>
              <a:ext uri="{FF2B5EF4-FFF2-40B4-BE49-F238E27FC236}">
                <a16:creationId xmlns:a16="http://schemas.microsoft.com/office/drawing/2014/main" id="{D93E1136-1764-E040-C91C-7CB51FABC7CA}"/>
              </a:ext>
            </a:extLst>
          </p:cNvPr>
          <p:cNvPicPr>
            <a:picLocks noChangeAspect="1"/>
          </p:cNvPicPr>
          <p:nvPr/>
        </p:nvPicPr>
        <p:blipFill>
          <a:blip r:embed="rId11"/>
          <a:stretch>
            <a:fillRect/>
          </a:stretch>
        </p:blipFill>
        <p:spPr>
          <a:xfrm>
            <a:off x="5368872" y="-2577"/>
            <a:ext cx="873308" cy="486558"/>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617125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3867" y="465741"/>
            <a:ext cx="11224266"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E76F710B-6C02-C64C-83A3-FC4115145028}"/>
              </a:ext>
            </a:extLst>
          </p:cNvPr>
          <p:cNvPicPr>
            <a:picLocks noChangeAspect="1"/>
          </p:cNvPicPr>
          <p:nvPr/>
        </p:nvPicPr>
        <p:blipFill>
          <a:blip r:embed="rId8"/>
          <a:stretch>
            <a:fillRect/>
          </a:stretch>
        </p:blipFill>
        <p:spPr>
          <a:xfrm>
            <a:off x="1454701" y="3951105"/>
            <a:ext cx="1951149" cy="1514212"/>
          </a:xfrm>
          <a:prstGeom prst="rect">
            <a:avLst/>
          </a:prstGeom>
        </p:spPr>
      </p:pic>
      <p:pic>
        <p:nvPicPr>
          <p:cNvPr id="13" name="Picture 12">
            <a:extLst>
              <a:ext uri="{FF2B5EF4-FFF2-40B4-BE49-F238E27FC236}">
                <a16:creationId xmlns:a16="http://schemas.microsoft.com/office/drawing/2014/main" id="{0B26F5F0-2717-36B3-E7E5-B303243ECF2F}"/>
              </a:ext>
            </a:extLst>
          </p:cNvPr>
          <p:cNvPicPr>
            <a:picLocks noChangeAspect="1"/>
          </p:cNvPicPr>
          <p:nvPr/>
        </p:nvPicPr>
        <p:blipFill>
          <a:blip r:embed="rId9"/>
          <a:stretch>
            <a:fillRect/>
          </a:stretch>
        </p:blipFill>
        <p:spPr>
          <a:xfrm>
            <a:off x="8410767" y="3961289"/>
            <a:ext cx="1885549" cy="1407427"/>
          </a:xfrm>
          <a:prstGeom prst="rect">
            <a:avLst/>
          </a:prstGeom>
        </p:spPr>
      </p:pic>
      <p:sp>
        <p:nvSpPr>
          <p:cNvPr id="15" name="Rectangle 2">
            <a:extLst>
              <a:ext uri="{FF2B5EF4-FFF2-40B4-BE49-F238E27FC236}">
                <a16:creationId xmlns:a16="http://schemas.microsoft.com/office/drawing/2014/main" id="{CA7ACB58-6322-B848-5AB7-15B3D642DBE2}"/>
              </a:ext>
            </a:extLst>
          </p:cNvPr>
          <p:cNvSpPr>
            <a:spLocks noChangeArrowheads="1"/>
          </p:cNvSpPr>
          <p:nvPr/>
        </p:nvSpPr>
        <p:spPr bwMode="auto">
          <a:xfrm>
            <a:off x="569175" y="672703"/>
            <a:ext cx="11389208" cy="3249587"/>
          </a:xfrm>
          <a:prstGeom prst="rect">
            <a:avLst/>
          </a:prstGeom>
          <a:noFill/>
          <a:ln>
            <a:noFill/>
          </a:ln>
          <a:effectLst/>
        </p:spPr>
        <p:txBody>
          <a:bodyPr vert="horz" wrap="non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34. You're provided with two tables: the </a:t>
            </a:r>
            <a:r>
              <a:rPr kumimoji="0" lang="en-US" altLang="en-US" sz="1400" b="0" i="0" u="none" strike="noStrike" cap="none" normalizeH="0" baseline="0" dirty="0">
                <a:ln>
                  <a:noFill/>
                </a:ln>
                <a:solidFill>
                  <a:schemeClr val="bg1"/>
                </a:solidFill>
                <a:effectLst/>
                <a:latin typeface="SFMono-Regular"/>
              </a:rPr>
              <a:t>advertiser</a:t>
            </a:r>
            <a:r>
              <a:rPr kumimoji="0" lang="en-US" altLang="en-US" sz="1400" b="0" i="0" u="none" strike="noStrike" cap="none" normalizeH="0" baseline="0" dirty="0">
                <a:ln>
                  <a:noFill/>
                </a:ln>
                <a:solidFill>
                  <a:schemeClr val="bg1"/>
                </a:solidFill>
                <a:effectLst/>
                <a:latin typeface="-apple-system"/>
              </a:rPr>
              <a:t> table contains information about advertisers and their respective payment status, and the </a:t>
            </a:r>
            <a:r>
              <a:rPr kumimoji="0" lang="en-US" altLang="en-US" sz="1400" b="0" i="0" u="none" strike="noStrike" cap="none" normalizeH="0" baseline="0" dirty="0">
                <a:ln>
                  <a:noFill/>
                </a:ln>
                <a:solidFill>
                  <a:schemeClr val="bg1"/>
                </a:solidFill>
                <a:effectLst/>
                <a:latin typeface="SFMono-Regular"/>
              </a:rPr>
              <a:t>daily_pay</a:t>
            </a:r>
            <a:r>
              <a:rPr kumimoji="0" lang="en-US" altLang="en-US" sz="1400" b="0" i="0" u="none" strike="noStrike" cap="none" normalizeH="0" baseline="0" dirty="0">
                <a:ln>
                  <a:noFill/>
                </a:ln>
                <a:solidFill>
                  <a:schemeClr val="bg1"/>
                </a:solidFill>
                <a:effectLst/>
                <a:latin typeface="-apple-system"/>
              </a:rPr>
              <a:t> table </a:t>
            </a: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Contains</a:t>
            </a:r>
            <a:r>
              <a:rPr lang="en-US" altLang="en-US" sz="1400" dirty="0">
                <a:solidFill>
                  <a:schemeClr val="bg1"/>
                </a:solidFill>
                <a:latin typeface="-apple-system"/>
              </a:rPr>
              <a:t> </a:t>
            </a:r>
            <a:r>
              <a:rPr kumimoji="0" lang="en-US" altLang="en-US" sz="1400" b="0" i="0" u="none" strike="noStrike" cap="none" normalizeH="0" baseline="0" dirty="0">
                <a:ln>
                  <a:noFill/>
                </a:ln>
                <a:solidFill>
                  <a:schemeClr val="bg1"/>
                </a:solidFill>
                <a:effectLst/>
                <a:latin typeface="-apple-system"/>
              </a:rPr>
              <a:t>the current payment information for advertisers, and it only includes advertisers who have made payments.</a:t>
            </a:r>
            <a:endParaRPr kumimoji="0" lang="en-US" altLang="en-US" sz="1400" b="0" i="0" u="none" strike="noStrike" cap="none" normalizeH="0" baseline="0" dirty="0">
              <a:ln>
                <a:noFill/>
              </a:ln>
              <a:solidFill>
                <a:schemeClr val="bg1"/>
              </a:solidFill>
              <a:effectLst/>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Write a query to update the payment status of Facebook advertisers based on the information in the </a:t>
            </a:r>
            <a:r>
              <a:rPr kumimoji="0" lang="en-US" altLang="en-US" sz="1400" b="0" i="0" u="none" strike="noStrike" cap="none" normalizeH="0" baseline="0" dirty="0">
                <a:ln>
                  <a:noFill/>
                </a:ln>
                <a:solidFill>
                  <a:schemeClr val="bg1"/>
                </a:solidFill>
                <a:effectLst/>
                <a:latin typeface="SFMono-Regular"/>
              </a:rPr>
              <a:t>daily_pay</a:t>
            </a:r>
            <a:r>
              <a:rPr kumimoji="0" lang="en-US" altLang="en-US" sz="1400" b="0" i="0" u="none" strike="noStrike" cap="none" normalizeH="0" baseline="0" dirty="0">
                <a:ln>
                  <a:noFill/>
                </a:ln>
                <a:solidFill>
                  <a:schemeClr val="bg1"/>
                </a:solidFill>
                <a:effectLst/>
                <a:latin typeface="-apple-system"/>
              </a:rPr>
              <a:t> table. </a:t>
            </a: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The output should include the user ID and their current payment status, sorted by the user id.</a:t>
            </a:r>
            <a:endParaRPr kumimoji="0" lang="en-US" altLang="en-US" sz="1400" b="0" i="0" u="none" strike="noStrike" cap="none" normalizeH="0" baseline="0" dirty="0">
              <a:ln>
                <a:noFill/>
              </a:ln>
              <a:solidFill>
                <a:schemeClr val="bg1"/>
              </a:solidFill>
              <a:effectLst/>
            </a:endParaRP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The payment status of advertisers can be classified into the following categories:</a:t>
            </a:r>
            <a:endParaRPr kumimoji="0" lang="en-US" altLang="en-US" sz="1400" b="0" i="0" u="none" strike="noStrike" cap="none" normalizeH="0" baseline="0" dirty="0">
              <a:ln>
                <a:noFill/>
              </a:ln>
              <a:solidFill>
                <a:schemeClr val="bg1"/>
              </a:solidFill>
              <a:effectLst/>
            </a:endParaRP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pple-system"/>
              </a:rPr>
              <a:t>New: Advertisers who are newly registered and have made their first payment.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pple-system"/>
              </a:rPr>
              <a:t>Existing: Advertisers who have made payments in the past and have recently made a current payment.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pple-system"/>
              </a:rPr>
              <a:t>Churn: Advertisers who have made payments in the past but have not made any recent payment.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pple-system"/>
              </a:rPr>
              <a:t>Resurrect: Advertisers who have not made a recent payment but may have made a previous payment and have made a payment again recently.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7A64E87D-84DF-F57E-EA03-CEE3CD618D89}"/>
              </a:ext>
            </a:extLst>
          </p:cNvPr>
          <p:cNvPicPr>
            <a:picLocks noChangeAspect="1"/>
          </p:cNvPicPr>
          <p:nvPr/>
        </p:nvPicPr>
        <p:blipFill>
          <a:blip r:embed="rId10"/>
          <a:stretch>
            <a:fillRect/>
          </a:stretch>
        </p:blipFill>
        <p:spPr>
          <a:xfrm>
            <a:off x="5489546" y="-5210"/>
            <a:ext cx="968794" cy="46916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868223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2279" y="521589"/>
            <a:ext cx="11227442" cy="5897703"/>
          </a:xfrm>
          <a:prstGeom prst="rect">
            <a:avLst/>
          </a:prstGeom>
          <a:solidFill>
            <a:schemeClr val="tx1"/>
          </a:solidFill>
          <a:effectLst>
            <a:innerShdw blurRad="63500" dist="50800" dir="13500000">
              <a:prstClr val="black">
                <a:alpha val="50000"/>
              </a:prstClr>
            </a:innerShdw>
          </a:effectLst>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61167" y="700760"/>
            <a:ext cx="8229600" cy="958358"/>
          </a:xfrm>
        </p:spPr>
        <p:txBody>
          <a:bodyPr vert="horz" lIns="91440" tIns="45720" rIns="91440" bIns="45720" rtlCol="0" anchor="b">
            <a:normAutofit fontScale="90000"/>
          </a:bodyPr>
          <a:lstStyle/>
          <a:p>
            <a:pPr algn="l">
              <a:lnSpc>
                <a:spcPct val="150000"/>
              </a:lnSpc>
            </a:pPr>
            <a:r>
              <a:rPr lang="en-US" sz="1400" b="0" i="0" dirty="0">
                <a:solidFill>
                  <a:schemeClr val="bg1"/>
                </a:solidFill>
                <a:effectLst/>
                <a:latin typeface="-apple-system"/>
              </a:rPr>
              <a:t>2. you're tasked with finding the candidates best suited for an open Data Science job. You want to find candidates who      are proficient in Python, Tableau, and PostgreSQL.</a:t>
            </a:r>
            <a:br>
              <a:rPr lang="en-US" sz="1400" b="0" i="0" dirty="0">
                <a:solidFill>
                  <a:schemeClr val="bg1"/>
                </a:solidFill>
                <a:effectLst/>
                <a:latin typeface="-apple-system"/>
              </a:rPr>
            </a:br>
            <a:r>
              <a:rPr lang="en-US" sz="1400" b="0" i="0" dirty="0">
                <a:solidFill>
                  <a:schemeClr val="bg1"/>
                </a:solidFill>
                <a:effectLst/>
                <a:latin typeface="-apple-system"/>
              </a:rPr>
              <a:t>Write a query to list the candidates who possess all of the required skills for the job. Sort the output by candidate ID in ascending order.</a:t>
            </a: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6DE9EC5F-7594-0524-4462-41C670B75D26}"/>
              </a:ext>
            </a:extLst>
          </p:cNvPr>
          <p:cNvPicPr>
            <a:picLocks noChangeAspect="1"/>
          </p:cNvPicPr>
          <p:nvPr/>
        </p:nvPicPr>
        <p:blipFill>
          <a:blip r:embed="rId8"/>
          <a:stretch>
            <a:fillRect/>
          </a:stretch>
        </p:blipFill>
        <p:spPr>
          <a:xfrm>
            <a:off x="917879" y="1797645"/>
            <a:ext cx="2499577" cy="3703641"/>
          </a:xfrm>
          <a:prstGeom prst="rect">
            <a:avLst/>
          </a:prstGeom>
        </p:spPr>
      </p:pic>
      <p:pic>
        <p:nvPicPr>
          <p:cNvPr id="14" name="Picture 13">
            <a:extLst>
              <a:ext uri="{FF2B5EF4-FFF2-40B4-BE49-F238E27FC236}">
                <a16:creationId xmlns:a16="http://schemas.microsoft.com/office/drawing/2014/main" id="{A4369070-FA4A-8EAD-296B-2E76912F29A9}"/>
              </a:ext>
            </a:extLst>
          </p:cNvPr>
          <p:cNvPicPr>
            <a:picLocks noChangeAspect="1"/>
          </p:cNvPicPr>
          <p:nvPr/>
        </p:nvPicPr>
        <p:blipFill>
          <a:blip r:embed="rId9"/>
          <a:stretch>
            <a:fillRect/>
          </a:stretch>
        </p:blipFill>
        <p:spPr>
          <a:xfrm>
            <a:off x="4464168" y="1862906"/>
            <a:ext cx="5944115" cy="1257409"/>
          </a:xfrm>
          <a:prstGeom prst="rect">
            <a:avLst/>
          </a:prstGeom>
        </p:spPr>
      </p:pic>
      <p:pic>
        <p:nvPicPr>
          <p:cNvPr id="16" name="Picture 15">
            <a:extLst>
              <a:ext uri="{FF2B5EF4-FFF2-40B4-BE49-F238E27FC236}">
                <a16:creationId xmlns:a16="http://schemas.microsoft.com/office/drawing/2014/main" id="{8675ADBA-1BFC-030C-409E-F2D992881C33}"/>
              </a:ext>
            </a:extLst>
          </p:cNvPr>
          <p:cNvPicPr>
            <a:picLocks noChangeAspect="1"/>
          </p:cNvPicPr>
          <p:nvPr/>
        </p:nvPicPr>
        <p:blipFill>
          <a:blip r:embed="rId10"/>
          <a:stretch>
            <a:fillRect/>
          </a:stretch>
        </p:blipFill>
        <p:spPr>
          <a:xfrm>
            <a:off x="6418661" y="3532290"/>
            <a:ext cx="3989622" cy="2118496"/>
          </a:xfrm>
          <a:prstGeom prst="rect">
            <a:avLst/>
          </a:prstGeom>
        </p:spPr>
      </p:pic>
      <p:pic>
        <p:nvPicPr>
          <p:cNvPr id="18" name="Picture 17">
            <a:extLst>
              <a:ext uri="{FF2B5EF4-FFF2-40B4-BE49-F238E27FC236}">
                <a16:creationId xmlns:a16="http://schemas.microsoft.com/office/drawing/2014/main" id="{77FF401F-5CB3-12B5-6A47-8A69C38B2B12}"/>
              </a:ext>
            </a:extLst>
          </p:cNvPr>
          <p:cNvPicPr>
            <a:picLocks noChangeAspect="1"/>
          </p:cNvPicPr>
          <p:nvPr/>
        </p:nvPicPr>
        <p:blipFill>
          <a:blip r:embed="rId11"/>
          <a:stretch>
            <a:fillRect/>
          </a:stretch>
        </p:blipFill>
        <p:spPr>
          <a:xfrm>
            <a:off x="5298629" y="3708"/>
            <a:ext cx="1046188" cy="484819"/>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2641366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28962" y="450031"/>
            <a:ext cx="12163038" cy="591341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5608C0B5-5F91-554E-AC7D-9DF7B28F9527}"/>
              </a:ext>
            </a:extLst>
          </p:cNvPr>
          <p:cNvPicPr>
            <a:picLocks noChangeAspect="1"/>
          </p:cNvPicPr>
          <p:nvPr/>
        </p:nvPicPr>
        <p:blipFill>
          <a:blip r:embed="rId8"/>
          <a:stretch>
            <a:fillRect/>
          </a:stretch>
        </p:blipFill>
        <p:spPr>
          <a:xfrm>
            <a:off x="4381096" y="3083879"/>
            <a:ext cx="3911192" cy="3183528"/>
          </a:xfrm>
          <a:prstGeom prst="rect">
            <a:avLst/>
          </a:prstGeom>
        </p:spPr>
      </p:pic>
      <p:pic>
        <p:nvPicPr>
          <p:cNvPr id="11" name="Picture 10">
            <a:extLst>
              <a:ext uri="{FF2B5EF4-FFF2-40B4-BE49-F238E27FC236}">
                <a16:creationId xmlns:a16="http://schemas.microsoft.com/office/drawing/2014/main" id="{F3D05E6A-CCD3-A6DD-806A-95A9DA6A7E3D}"/>
              </a:ext>
            </a:extLst>
          </p:cNvPr>
          <p:cNvPicPr>
            <a:picLocks noChangeAspect="1"/>
          </p:cNvPicPr>
          <p:nvPr/>
        </p:nvPicPr>
        <p:blipFill>
          <a:blip r:embed="rId9"/>
          <a:stretch>
            <a:fillRect/>
          </a:stretch>
        </p:blipFill>
        <p:spPr>
          <a:xfrm>
            <a:off x="2270123" y="550860"/>
            <a:ext cx="7955969" cy="2476715"/>
          </a:xfrm>
          <a:prstGeom prst="rect">
            <a:avLst/>
          </a:prstGeom>
        </p:spPr>
      </p:pic>
      <p:pic>
        <p:nvPicPr>
          <p:cNvPr id="12" name="Picture 11">
            <a:extLst>
              <a:ext uri="{FF2B5EF4-FFF2-40B4-BE49-F238E27FC236}">
                <a16:creationId xmlns:a16="http://schemas.microsoft.com/office/drawing/2014/main" id="{87992AC7-354F-B064-A866-7C439A84F3ED}"/>
              </a:ext>
            </a:extLst>
          </p:cNvPr>
          <p:cNvPicPr>
            <a:picLocks noChangeAspect="1"/>
          </p:cNvPicPr>
          <p:nvPr/>
        </p:nvPicPr>
        <p:blipFill>
          <a:blip r:embed="rId10"/>
          <a:stretch>
            <a:fillRect/>
          </a:stretch>
        </p:blipFill>
        <p:spPr>
          <a:xfrm>
            <a:off x="5852295" y="0"/>
            <a:ext cx="968794" cy="46916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2690410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61154" y="465741"/>
            <a:ext cx="11224266"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9305821B-CAD1-16E2-3FF7-E5B4C64A8E0F}"/>
              </a:ext>
            </a:extLst>
          </p:cNvPr>
          <p:cNvPicPr>
            <a:picLocks noChangeAspect="1"/>
          </p:cNvPicPr>
          <p:nvPr/>
        </p:nvPicPr>
        <p:blipFill>
          <a:blip r:embed="rId8"/>
          <a:stretch>
            <a:fillRect/>
          </a:stretch>
        </p:blipFill>
        <p:spPr>
          <a:xfrm>
            <a:off x="4112180" y="2746415"/>
            <a:ext cx="6652837" cy="1996613"/>
          </a:xfrm>
          <a:prstGeom prst="rect">
            <a:avLst/>
          </a:prstGeom>
        </p:spPr>
      </p:pic>
      <p:pic>
        <p:nvPicPr>
          <p:cNvPr id="4" name="Picture 3">
            <a:extLst>
              <a:ext uri="{FF2B5EF4-FFF2-40B4-BE49-F238E27FC236}">
                <a16:creationId xmlns:a16="http://schemas.microsoft.com/office/drawing/2014/main" id="{99C5582C-394E-E90B-B4E9-FFFE9C900C35}"/>
              </a:ext>
            </a:extLst>
          </p:cNvPr>
          <p:cNvPicPr>
            <a:picLocks noChangeAspect="1"/>
          </p:cNvPicPr>
          <p:nvPr/>
        </p:nvPicPr>
        <p:blipFill>
          <a:blip r:embed="rId9"/>
          <a:stretch>
            <a:fillRect/>
          </a:stretch>
        </p:blipFill>
        <p:spPr>
          <a:xfrm>
            <a:off x="5286460" y="25349"/>
            <a:ext cx="807952" cy="415044"/>
          </a:xfrm>
          <a:prstGeom prst="rect">
            <a:avLst/>
          </a:prstGeom>
          <a:effectLst>
            <a:innerShdw blurRad="63500" dist="50800" dir="13500000">
              <a:prstClr val="black">
                <a:alpha val="50000"/>
              </a:prstClr>
            </a:innerShdw>
          </a:effectLst>
        </p:spPr>
      </p:pic>
      <p:pic>
        <p:nvPicPr>
          <p:cNvPr id="7" name="Picture 6">
            <a:extLst>
              <a:ext uri="{FF2B5EF4-FFF2-40B4-BE49-F238E27FC236}">
                <a16:creationId xmlns:a16="http://schemas.microsoft.com/office/drawing/2014/main" id="{95DF2930-E1F1-C56B-A4D6-C60ADB8746B2}"/>
              </a:ext>
            </a:extLst>
          </p:cNvPr>
          <p:cNvPicPr>
            <a:picLocks noChangeAspect="1"/>
          </p:cNvPicPr>
          <p:nvPr/>
        </p:nvPicPr>
        <p:blipFill>
          <a:blip r:embed="rId10"/>
          <a:stretch>
            <a:fillRect/>
          </a:stretch>
        </p:blipFill>
        <p:spPr>
          <a:xfrm>
            <a:off x="9259665" y="4842321"/>
            <a:ext cx="1504629" cy="1352846"/>
          </a:xfrm>
          <a:prstGeom prst="rect">
            <a:avLst/>
          </a:prstGeom>
        </p:spPr>
      </p:pic>
      <p:pic>
        <p:nvPicPr>
          <p:cNvPr id="9" name="Picture 8">
            <a:extLst>
              <a:ext uri="{FF2B5EF4-FFF2-40B4-BE49-F238E27FC236}">
                <a16:creationId xmlns:a16="http://schemas.microsoft.com/office/drawing/2014/main" id="{EB56DBD9-D96B-5FC8-0E13-24591A89253E}"/>
              </a:ext>
            </a:extLst>
          </p:cNvPr>
          <p:cNvPicPr>
            <a:picLocks noChangeAspect="1"/>
          </p:cNvPicPr>
          <p:nvPr/>
        </p:nvPicPr>
        <p:blipFill>
          <a:blip r:embed="rId11"/>
          <a:stretch>
            <a:fillRect/>
          </a:stretch>
        </p:blipFill>
        <p:spPr>
          <a:xfrm>
            <a:off x="979118" y="2746414"/>
            <a:ext cx="2497854" cy="1996613"/>
          </a:xfrm>
          <a:prstGeom prst="rect">
            <a:avLst/>
          </a:prstGeom>
        </p:spPr>
      </p:pic>
      <p:sp>
        <p:nvSpPr>
          <p:cNvPr id="12" name="TextBox 11">
            <a:extLst>
              <a:ext uri="{FF2B5EF4-FFF2-40B4-BE49-F238E27FC236}">
                <a16:creationId xmlns:a16="http://schemas.microsoft.com/office/drawing/2014/main" id="{EC458A64-B3B1-9488-39AF-A55582931004}"/>
              </a:ext>
            </a:extLst>
          </p:cNvPr>
          <p:cNvSpPr txBox="1"/>
          <p:nvPr/>
        </p:nvSpPr>
        <p:spPr>
          <a:xfrm>
            <a:off x="905828" y="726564"/>
            <a:ext cx="10881179" cy="1674754"/>
          </a:xfrm>
          <a:prstGeom prst="rect">
            <a:avLst/>
          </a:prstGeom>
          <a:noFill/>
        </p:spPr>
        <p:txBody>
          <a:bodyPr wrap="square">
            <a:spAutoFit/>
          </a:bodyPr>
          <a:lstStyle/>
          <a:p>
            <a:pPr>
              <a:lnSpc>
                <a:spcPct val="150000"/>
              </a:lnSpc>
            </a:pPr>
            <a:r>
              <a:rPr lang="en-US" sz="1400" b="0" i="0" dirty="0">
                <a:solidFill>
                  <a:schemeClr val="bg1"/>
                </a:solidFill>
                <a:effectLst/>
                <a:latin typeface="-apple-system"/>
              </a:rPr>
              <a:t>36. Amazon Web Services (AWS) is powered by fleets of servers. Senior management has requested data-driven solutions to optimize server usage.</a:t>
            </a:r>
          </a:p>
          <a:p>
            <a:pPr>
              <a:lnSpc>
                <a:spcPct val="150000"/>
              </a:lnSpc>
            </a:pPr>
            <a:r>
              <a:rPr lang="en-US" sz="1400" b="0" i="0" dirty="0">
                <a:solidFill>
                  <a:schemeClr val="bg1"/>
                </a:solidFill>
                <a:effectLst/>
                <a:latin typeface="-apple-system"/>
              </a:rPr>
              <a:t>Write a query that calculates the total time that the fleet of servers was running. The output should be in units of </a:t>
            </a:r>
            <a:r>
              <a:rPr lang="en-US" sz="1400" b="1" i="0" dirty="0">
                <a:solidFill>
                  <a:schemeClr val="bg1"/>
                </a:solidFill>
                <a:effectLst/>
                <a:latin typeface="-apple-system"/>
              </a:rPr>
              <a:t>full days</a:t>
            </a:r>
            <a:r>
              <a:rPr lang="en-US" sz="1400" b="0" i="0" dirty="0">
                <a:solidFill>
                  <a:schemeClr val="bg1"/>
                </a:solidFill>
                <a:effectLst/>
                <a:latin typeface="-apple-system"/>
              </a:rPr>
              <a:t>.</a:t>
            </a:r>
          </a:p>
          <a:p>
            <a:pPr>
              <a:lnSpc>
                <a:spcPct val="150000"/>
              </a:lnSpc>
            </a:pPr>
            <a:r>
              <a:rPr lang="en-US" sz="1400" b="0" i="0" dirty="0">
                <a:solidFill>
                  <a:schemeClr val="bg1"/>
                </a:solidFill>
                <a:effectLst/>
                <a:latin typeface="-apple-system"/>
              </a:rPr>
              <a:t>Assumptions:</a:t>
            </a:r>
          </a:p>
          <a:p>
            <a:pPr>
              <a:lnSpc>
                <a:spcPct val="150000"/>
              </a:lnSpc>
              <a:buFont typeface="Arial" panose="020B0604020202020204" pitchFamily="34" charset="0"/>
              <a:buChar char="•"/>
            </a:pPr>
            <a:r>
              <a:rPr lang="en-US" sz="1400" b="0" i="0" dirty="0">
                <a:solidFill>
                  <a:schemeClr val="bg1"/>
                </a:solidFill>
                <a:effectLst/>
                <a:latin typeface="-apple-system"/>
              </a:rPr>
              <a:t>Each server might start and stop several times.</a:t>
            </a:r>
          </a:p>
          <a:p>
            <a:pPr>
              <a:lnSpc>
                <a:spcPct val="150000"/>
              </a:lnSpc>
              <a:buFont typeface="Arial" panose="020B0604020202020204" pitchFamily="34" charset="0"/>
              <a:buChar char="•"/>
            </a:pPr>
            <a:r>
              <a:rPr lang="en-US" sz="1400" b="0" i="0" dirty="0">
                <a:solidFill>
                  <a:schemeClr val="bg1"/>
                </a:solidFill>
                <a:effectLst/>
                <a:latin typeface="-apple-system"/>
              </a:rPr>
              <a:t>The total time in which the server fleet is running can be calculated as the sum of each server's uptime.</a:t>
            </a:r>
          </a:p>
        </p:txBody>
      </p:sp>
    </p:spTree>
    <p:extLst>
      <p:ext uri="{BB962C8B-B14F-4D97-AF65-F5344CB8AC3E}">
        <p14:creationId xmlns:p14="http://schemas.microsoft.com/office/powerpoint/2010/main" val="187677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545487" y="492770"/>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66747051-0B04-EA7B-7F91-A61025FE0E93}"/>
              </a:ext>
            </a:extLst>
          </p:cNvPr>
          <p:cNvSpPr/>
          <p:nvPr/>
        </p:nvSpPr>
        <p:spPr>
          <a:xfrm>
            <a:off x="3884195" y="2508408"/>
            <a:ext cx="4488024" cy="2358651"/>
          </a:xfrm>
          <a:prstGeom prst="rect">
            <a:avLst/>
          </a:prstGeom>
          <a:solidFill>
            <a:schemeClr val="accent1"/>
          </a:solidFill>
          <a:ln>
            <a:solidFill>
              <a:schemeClr val="tx2"/>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Thank You</a:t>
            </a:r>
          </a:p>
        </p:txBody>
      </p:sp>
      <p:cxnSp>
        <p:nvCxnSpPr>
          <p:cNvPr id="12" name="Straight Connector 11">
            <a:extLst>
              <a:ext uri="{FF2B5EF4-FFF2-40B4-BE49-F238E27FC236}">
                <a16:creationId xmlns:a16="http://schemas.microsoft.com/office/drawing/2014/main" id="{139A994D-628F-B6B3-383A-61FAAC79C8E9}"/>
              </a:ext>
            </a:extLst>
          </p:cNvPr>
          <p:cNvCxnSpPr/>
          <p:nvPr/>
        </p:nvCxnSpPr>
        <p:spPr>
          <a:xfrm>
            <a:off x="3916593" y="4497355"/>
            <a:ext cx="1005840" cy="0"/>
          </a:xfrm>
          <a:prstGeom prst="line">
            <a:avLst/>
          </a:prstGeom>
          <a:ln>
            <a:solidFill>
              <a:schemeClr val="accent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029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77516" y="505942"/>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901371" y="788478"/>
            <a:ext cx="8229600" cy="958358"/>
          </a:xfrm>
        </p:spPr>
        <p:txBody>
          <a:bodyPr vert="horz" lIns="91440" tIns="45720" rIns="91440" bIns="45720" rtlCol="0" anchor="b">
            <a:normAutofit fontScale="90000"/>
          </a:bodyPr>
          <a:lstStyle/>
          <a:p>
            <a:pPr algn="l">
              <a:lnSpc>
                <a:spcPct val="150000"/>
              </a:lnSpc>
            </a:pPr>
            <a:r>
              <a:rPr lang="en-US" sz="1400" b="0" i="0" dirty="0">
                <a:solidFill>
                  <a:schemeClr val="bg1"/>
                </a:solidFill>
                <a:effectLst/>
                <a:latin typeface="-apple-system"/>
              </a:rPr>
              <a:t>3. Assume you're given two tables containing data about Facebook Pages and their respective likes (as in "Like a Facebook Page").</a:t>
            </a:r>
            <a:br>
              <a:rPr lang="en-US" sz="1400" b="0" i="0" dirty="0">
                <a:solidFill>
                  <a:schemeClr val="bg1"/>
                </a:solidFill>
                <a:effectLst/>
                <a:latin typeface="-apple-system"/>
              </a:rPr>
            </a:br>
            <a:r>
              <a:rPr lang="en-US" sz="1400" b="0" i="0" dirty="0">
                <a:solidFill>
                  <a:schemeClr val="bg1"/>
                </a:solidFill>
                <a:effectLst/>
                <a:latin typeface="-apple-system"/>
              </a:rPr>
              <a:t>Write a query to return the IDs of the Facebook pages that have zero likes. The output should be sorted in ascending order based on the page IDs.</a:t>
            </a: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BB167A09-AFD1-6306-2D80-37D148A8D231}"/>
              </a:ext>
            </a:extLst>
          </p:cNvPr>
          <p:cNvPicPr>
            <a:picLocks noChangeAspect="1"/>
          </p:cNvPicPr>
          <p:nvPr/>
        </p:nvPicPr>
        <p:blipFill>
          <a:blip r:embed="rId8"/>
          <a:stretch>
            <a:fillRect/>
          </a:stretch>
        </p:blipFill>
        <p:spPr>
          <a:xfrm>
            <a:off x="949694" y="1748994"/>
            <a:ext cx="2524026" cy="1846328"/>
          </a:xfrm>
          <a:prstGeom prst="rect">
            <a:avLst/>
          </a:prstGeom>
        </p:spPr>
      </p:pic>
      <p:pic>
        <p:nvPicPr>
          <p:cNvPr id="12" name="Picture 11">
            <a:extLst>
              <a:ext uri="{FF2B5EF4-FFF2-40B4-BE49-F238E27FC236}">
                <a16:creationId xmlns:a16="http://schemas.microsoft.com/office/drawing/2014/main" id="{F1B50F55-3D8C-1E72-40F3-BEBB4E10D185}"/>
              </a:ext>
            </a:extLst>
          </p:cNvPr>
          <p:cNvPicPr>
            <a:picLocks noChangeAspect="1"/>
          </p:cNvPicPr>
          <p:nvPr/>
        </p:nvPicPr>
        <p:blipFill>
          <a:blip r:embed="rId9"/>
          <a:stretch>
            <a:fillRect/>
          </a:stretch>
        </p:blipFill>
        <p:spPr>
          <a:xfrm>
            <a:off x="944021" y="3834150"/>
            <a:ext cx="2518353" cy="1605713"/>
          </a:xfrm>
          <a:prstGeom prst="rect">
            <a:avLst/>
          </a:prstGeom>
        </p:spPr>
      </p:pic>
      <p:pic>
        <p:nvPicPr>
          <p:cNvPr id="14" name="Picture 13">
            <a:extLst>
              <a:ext uri="{FF2B5EF4-FFF2-40B4-BE49-F238E27FC236}">
                <a16:creationId xmlns:a16="http://schemas.microsoft.com/office/drawing/2014/main" id="{149A01A7-ABC3-1C41-D70A-E2F03D0971B6}"/>
              </a:ext>
            </a:extLst>
          </p:cNvPr>
          <p:cNvPicPr>
            <a:picLocks noChangeAspect="1"/>
          </p:cNvPicPr>
          <p:nvPr/>
        </p:nvPicPr>
        <p:blipFill>
          <a:blip r:embed="rId10"/>
          <a:stretch>
            <a:fillRect/>
          </a:stretch>
        </p:blipFill>
        <p:spPr>
          <a:xfrm>
            <a:off x="6581406" y="1789869"/>
            <a:ext cx="3551228" cy="1351416"/>
          </a:xfrm>
          <a:prstGeom prst="rect">
            <a:avLst/>
          </a:prstGeom>
        </p:spPr>
      </p:pic>
      <p:pic>
        <p:nvPicPr>
          <p:cNvPr id="16" name="Picture 15">
            <a:extLst>
              <a:ext uri="{FF2B5EF4-FFF2-40B4-BE49-F238E27FC236}">
                <a16:creationId xmlns:a16="http://schemas.microsoft.com/office/drawing/2014/main" id="{1FF58891-639A-1B8D-AA96-71D9B15DE0DF}"/>
              </a:ext>
            </a:extLst>
          </p:cNvPr>
          <p:cNvPicPr>
            <a:picLocks noChangeAspect="1"/>
          </p:cNvPicPr>
          <p:nvPr/>
        </p:nvPicPr>
        <p:blipFill>
          <a:blip r:embed="rId11"/>
          <a:stretch>
            <a:fillRect/>
          </a:stretch>
        </p:blipFill>
        <p:spPr>
          <a:xfrm>
            <a:off x="8067321" y="3622979"/>
            <a:ext cx="2065313" cy="1882043"/>
          </a:xfrm>
          <a:prstGeom prst="rect">
            <a:avLst/>
          </a:prstGeom>
        </p:spPr>
      </p:pic>
      <p:pic>
        <p:nvPicPr>
          <p:cNvPr id="18" name="Picture 17">
            <a:extLst>
              <a:ext uri="{FF2B5EF4-FFF2-40B4-BE49-F238E27FC236}">
                <a16:creationId xmlns:a16="http://schemas.microsoft.com/office/drawing/2014/main" id="{193803DD-0657-398A-44D6-4E10A4A93C93}"/>
              </a:ext>
            </a:extLst>
          </p:cNvPr>
          <p:cNvPicPr>
            <a:picLocks noChangeAspect="1"/>
          </p:cNvPicPr>
          <p:nvPr/>
        </p:nvPicPr>
        <p:blipFill>
          <a:blip r:embed="rId12"/>
          <a:stretch>
            <a:fillRect/>
          </a:stretch>
        </p:blipFill>
        <p:spPr>
          <a:xfrm>
            <a:off x="5259374" y="-5042"/>
            <a:ext cx="1079829" cy="49325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732036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41774" y="465741"/>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833265"/>
            <a:ext cx="8229600" cy="958358"/>
          </a:xfrm>
        </p:spPr>
        <p:txBody>
          <a:bodyPr vert="horz" lIns="91440" tIns="45720" rIns="91440" bIns="45720" rtlCol="0" anchor="b">
            <a:normAutofit fontScale="90000"/>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4. Tesla is investigating production bottlenecks, and they need your help to extract the relevant data. Write a query to determine which parts have begun the assembly process but are not yet finished.</a:t>
            </a:r>
            <a:br>
              <a:rPr kumimoji="0" lang="en-US" altLang="en-US" sz="1100" b="0" i="0" u="none" strike="noStrike" cap="none" normalizeH="0" baseline="0" dirty="0">
                <a:ln>
                  <a:noFill/>
                </a:ln>
                <a:solidFill>
                  <a:schemeClr val="bg1"/>
                </a:solidFill>
                <a:effectLst/>
              </a:rPr>
            </a:br>
            <a:endParaRPr kumimoji="0" lang="en-US" altLang="en-US" sz="1400" b="0" i="0" u="none" strike="noStrike" cap="none" normalizeH="0" baseline="0" dirty="0">
              <a:ln>
                <a:noFill/>
              </a:ln>
              <a:solidFill>
                <a:schemeClr val="bg1"/>
              </a:solidFill>
              <a:effectLst/>
              <a:latin typeface="-apple-system"/>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780265FF-5268-FCA5-0CB2-76C54971F4DB}"/>
              </a:ext>
            </a:extLst>
          </p:cNvPr>
          <p:cNvPicPr>
            <a:picLocks noChangeAspect="1"/>
          </p:cNvPicPr>
          <p:nvPr/>
        </p:nvPicPr>
        <p:blipFill>
          <a:blip r:embed="rId8"/>
          <a:stretch>
            <a:fillRect/>
          </a:stretch>
        </p:blipFill>
        <p:spPr>
          <a:xfrm>
            <a:off x="901544" y="2047533"/>
            <a:ext cx="3581710" cy="2949196"/>
          </a:xfrm>
          <a:prstGeom prst="rect">
            <a:avLst/>
          </a:prstGeom>
        </p:spPr>
      </p:pic>
      <p:pic>
        <p:nvPicPr>
          <p:cNvPr id="12" name="Picture 11">
            <a:extLst>
              <a:ext uri="{FF2B5EF4-FFF2-40B4-BE49-F238E27FC236}">
                <a16:creationId xmlns:a16="http://schemas.microsoft.com/office/drawing/2014/main" id="{C05857A3-E3F1-0BBB-7092-529ACC54AEC7}"/>
              </a:ext>
            </a:extLst>
          </p:cNvPr>
          <p:cNvPicPr>
            <a:picLocks noChangeAspect="1"/>
          </p:cNvPicPr>
          <p:nvPr/>
        </p:nvPicPr>
        <p:blipFill>
          <a:blip r:embed="rId9"/>
          <a:stretch>
            <a:fillRect/>
          </a:stretch>
        </p:blipFill>
        <p:spPr>
          <a:xfrm>
            <a:off x="5763798" y="2076668"/>
            <a:ext cx="4633362" cy="615412"/>
          </a:xfrm>
          <a:prstGeom prst="rect">
            <a:avLst/>
          </a:prstGeom>
        </p:spPr>
      </p:pic>
      <p:pic>
        <p:nvPicPr>
          <p:cNvPr id="14" name="Picture 13">
            <a:extLst>
              <a:ext uri="{FF2B5EF4-FFF2-40B4-BE49-F238E27FC236}">
                <a16:creationId xmlns:a16="http://schemas.microsoft.com/office/drawing/2014/main" id="{F4EA4CB7-CBFB-4842-AF3C-43FE98B89BF3}"/>
              </a:ext>
            </a:extLst>
          </p:cNvPr>
          <p:cNvPicPr>
            <a:picLocks noChangeAspect="1"/>
          </p:cNvPicPr>
          <p:nvPr/>
        </p:nvPicPr>
        <p:blipFill>
          <a:blip r:embed="rId10"/>
          <a:stretch>
            <a:fillRect/>
          </a:stretch>
        </p:blipFill>
        <p:spPr>
          <a:xfrm>
            <a:off x="6366428" y="3170445"/>
            <a:ext cx="4057069" cy="1888814"/>
          </a:xfrm>
          <a:prstGeom prst="rect">
            <a:avLst/>
          </a:prstGeom>
        </p:spPr>
      </p:pic>
      <p:pic>
        <p:nvPicPr>
          <p:cNvPr id="16" name="Picture 15">
            <a:extLst>
              <a:ext uri="{FF2B5EF4-FFF2-40B4-BE49-F238E27FC236}">
                <a16:creationId xmlns:a16="http://schemas.microsoft.com/office/drawing/2014/main" id="{EADA9E2B-F64F-0424-D00D-6EE3A3685570}"/>
              </a:ext>
            </a:extLst>
          </p:cNvPr>
          <p:cNvPicPr>
            <a:picLocks noChangeAspect="1"/>
          </p:cNvPicPr>
          <p:nvPr/>
        </p:nvPicPr>
        <p:blipFill>
          <a:blip r:embed="rId11"/>
          <a:stretch>
            <a:fillRect/>
          </a:stretch>
        </p:blipFill>
        <p:spPr>
          <a:xfrm>
            <a:off x="5517158" y="-1786"/>
            <a:ext cx="721718" cy="458767"/>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2971971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336391" y="309992"/>
            <a:ext cx="11371742" cy="6470700"/>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Rectangle 6">
            <a:extLst>
              <a:ext uri="{FF2B5EF4-FFF2-40B4-BE49-F238E27FC236}">
                <a16:creationId xmlns:a16="http://schemas.microsoft.com/office/drawing/2014/main" id="{A5DB9767-953D-3F71-148A-8014332E7252}"/>
              </a:ext>
            </a:extLst>
          </p:cNvPr>
          <p:cNvSpPr>
            <a:spLocks noChangeArrowheads="1"/>
          </p:cNvSpPr>
          <p:nvPr/>
        </p:nvSpPr>
        <p:spPr bwMode="auto">
          <a:xfrm>
            <a:off x="1023192" y="309992"/>
            <a:ext cx="8998041" cy="1028423"/>
          </a:xfrm>
          <a:prstGeom prst="rect">
            <a:avLst/>
          </a:prstGeom>
          <a:no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5. Write a query that calculates the total viewership for laptops and mobile devices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    where mobile is defined as the sum of tablet and phone viewership.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apple-system"/>
              </a:rPr>
              <a:t>    Output the total viewership for laptops as </a:t>
            </a:r>
            <a:r>
              <a:rPr kumimoji="0" lang="en-US" altLang="en-US" sz="1400" b="0" i="0" u="none" strike="noStrike" cap="none" normalizeH="0" baseline="0" dirty="0">
                <a:ln>
                  <a:noFill/>
                </a:ln>
                <a:solidFill>
                  <a:schemeClr val="bg1"/>
                </a:solidFill>
                <a:effectLst/>
                <a:latin typeface="SFMono-Regular"/>
              </a:rPr>
              <a:t>laptop_reviews</a:t>
            </a:r>
            <a:r>
              <a:rPr kumimoji="0" lang="en-US" altLang="en-US" sz="1400" b="0" i="0" u="none" strike="noStrike" cap="none" normalizeH="0" baseline="0" dirty="0">
                <a:ln>
                  <a:noFill/>
                </a:ln>
                <a:solidFill>
                  <a:schemeClr val="bg1"/>
                </a:solidFill>
                <a:effectLst/>
                <a:latin typeface="-apple-system"/>
              </a:rPr>
              <a:t> and the total viewership for mobile devices as </a:t>
            </a:r>
            <a:r>
              <a:rPr kumimoji="0" lang="en-US" altLang="en-US" sz="1400" b="0" i="0" u="none" strike="noStrike" cap="none" normalizeH="0" baseline="0" dirty="0">
                <a:ln>
                  <a:noFill/>
                </a:ln>
                <a:solidFill>
                  <a:schemeClr val="bg1"/>
                </a:solidFill>
                <a:effectLst/>
                <a:latin typeface="SFMono-Regular"/>
              </a:rPr>
              <a:t>mobile_views</a:t>
            </a:r>
            <a:r>
              <a:rPr kumimoji="0" lang="en-US" altLang="en-US" sz="1000" b="0" i="0" u="none" strike="noStrike" cap="none" normalizeH="0" baseline="0" dirty="0">
                <a:ln>
                  <a:noFill/>
                </a:ln>
                <a:solidFill>
                  <a:srgbClr val="263238"/>
                </a:solidFill>
                <a:effectLst/>
                <a:latin typeface="-apple-system"/>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 name="Picture 18">
            <a:extLst>
              <a:ext uri="{FF2B5EF4-FFF2-40B4-BE49-F238E27FC236}">
                <a16:creationId xmlns:a16="http://schemas.microsoft.com/office/drawing/2014/main" id="{3FB3A780-656C-EEDF-F6E2-FB2685ACA5E8}"/>
              </a:ext>
            </a:extLst>
          </p:cNvPr>
          <p:cNvPicPr>
            <a:picLocks noChangeAspect="1"/>
          </p:cNvPicPr>
          <p:nvPr/>
        </p:nvPicPr>
        <p:blipFill>
          <a:blip r:embed="rId8"/>
          <a:stretch>
            <a:fillRect/>
          </a:stretch>
        </p:blipFill>
        <p:spPr>
          <a:xfrm>
            <a:off x="700861" y="2797897"/>
            <a:ext cx="3497883" cy="2484335"/>
          </a:xfrm>
          <a:prstGeom prst="rect">
            <a:avLst/>
          </a:prstGeom>
        </p:spPr>
      </p:pic>
      <p:pic>
        <p:nvPicPr>
          <p:cNvPr id="25" name="Picture 24">
            <a:extLst>
              <a:ext uri="{FF2B5EF4-FFF2-40B4-BE49-F238E27FC236}">
                <a16:creationId xmlns:a16="http://schemas.microsoft.com/office/drawing/2014/main" id="{6D28AF69-E2B1-CB8E-DDBC-61363E32FFBD}"/>
              </a:ext>
            </a:extLst>
          </p:cNvPr>
          <p:cNvPicPr>
            <a:picLocks noChangeAspect="1"/>
          </p:cNvPicPr>
          <p:nvPr/>
        </p:nvPicPr>
        <p:blipFill>
          <a:blip r:embed="rId9"/>
          <a:stretch>
            <a:fillRect/>
          </a:stretch>
        </p:blipFill>
        <p:spPr>
          <a:xfrm>
            <a:off x="2449803" y="1768856"/>
            <a:ext cx="8093141" cy="883997"/>
          </a:xfrm>
          <a:prstGeom prst="rect">
            <a:avLst/>
          </a:prstGeom>
        </p:spPr>
      </p:pic>
      <p:pic>
        <p:nvPicPr>
          <p:cNvPr id="27" name="Picture 26">
            <a:extLst>
              <a:ext uri="{FF2B5EF4-FFF2-40B4-BE49-F238E27FC236}">
                <a16:creationId xmlns:a16="http://schemas.microsoft.com/office/drawing/2014/main" id="{C3561F1B-92F2-F466-ADF2-8519480FB51C}"/>
              </a:ext>
            </a:extLst>
          </p:cNvPr>
          <p:cNvPicPr>
            <a:picLocks noChangeAspect="1"/>
          </p:cNvPicPr>
          <p:nvPr/>
        </p:nvPicPr>
        <p:blipFill>
          <a:blip r:embed="rId10"/>
          <a:stretch>
            <a:fillRect/>
          </a:stretch>
        </p:blipFill>
        <p:spPr>
          <a:xfrm>
            <a:off x="4777884" y="2920909"/>
            <a:ext cx="5765060" cy="1141279"/>
          </a:xfrm>
          <a:prstGeom prst="rect">
            <a:avLst/>
          </a:prstGeom>
        </p:spPr>
      </p:pic>
      <p:pic>
        <p:nvPicPr>
          <p:cNvPr id="29" name="Picture 28">
            <a:extLst>
              <a:ext uri="{FF2B5EF4-FFF2-40B4-BE49-F238E27FC236}">
                <a16:creationId xmlns:a16="http://schemas.microsoft.com/office/drawing/2014/main" id="{25DD4A4D-7EAE-27DC-7116-74B4F084B8E5}"/>
              </a:ext>
            </a:extLst>
          </p:cNvPr>
          <p:cNvPicPr>
            <a:picLocks noChangeAspect="1"/>
          </p:cNvPicPr>
          <p:nvPr/>
        </p:nvPicPr>
        <p:blipFill>
          <a:blip r:embed="rId11"/>
          <a:stretch>
            <a:fillRect/>
          </a:stretch>
        </p:blipFill>
        <p:spPr>
          <a:xfrm>
            <a:off x="5023290" y="-8092"/>
            <a:ext cx="1137797" cy="346080"/>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4186801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56" name="Straight Connector 55">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8" name="Rectangle 57">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3867" y="477219"/>
            <a:ext cx="11227442" cy="5897703"/>
          </a:xfrm>
          <a:prstGeom prst="rect">
            <a:avLst/>
          </a:prstGeom>
          <a:solidFill>
            <a:schemeClr val="tx1"/>
          </a:solidFill>
        </p:spPr>
      </p:pic>
      <p:grpSp>
        <p:nvGrpSpPr>
          <p:cNvPr id="62" name="Group 61">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63" name="Group 62">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51" name="Oval 72">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4" name="Group 63">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53" name="Oval 70">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5" name="Group 64">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57" name="Oval 68">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66" name="Group 65">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61" name="Oval 66">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7"/>
            <a:ext cx="8364438" cy="969073"/>
          </a:xfrm>
        </p:spPr>
        <p:txBody>
          <a:bodyPr vert="horz" lIns="91440" tIns="45720" rIns="91440" bIns="45720" rtlCol="0" anchor="b">
            <a:normAutofit fontScale="90000"/>
          </a:bodyPr>
          <a:lstStyle/>
          <a:p>
            <a:pPr algn="l">
              <a:lnSpc>
                <a:spcPct val="150000"/>
              </a:lnSpc>
            </a:pPr>
            <a:r>
              <a:rPr lang="en-US" sz="1400" b="0" i="0" dirty="0">
                <a:solidFill>
                  <a:schemeClr val="bg1"/>
                </a:solidFill>
                <a:effectLst/>
                <a:latin typeface="-apple-system"/>
              </a:rPr>
              <a:t>6. Given a table of Facebook posts, for each user who posted at least twice in 2021, write a query to find the number of days between each user’s first post of the year and last post of the year in the year 2021. Output the user and number of the days between each user's first and last post.</a:t>
            </a:r>
            <a:endParaRPr lang="en-US" sz="1400" dirty="0">
              <a:solidFill>
                <a:schemeClr val="bg1"/>
              </a:solidFill>
            </a:endParaRPr>
          </a:p>
        </p:txBody>
      </p:sp>
      <p:cxnSp>
        <p:nvCxnSpPr>
          <p:cNvPr id="76" name="Straight Connector 75">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40024106-E78C-F70F-7A06-5805DCD93C20}"/>
              </a:ext>
            </a:extLst>
          </p:cNvPr>
          <p:cNvPicPr>
            <a:picLocks noChangeAspect="1"/>
          </p:cNvPicPr>
          <p:nvPr/>
        </p:nvPicPr>
        <p:blipFill>
          <a:blip r:embed="rId8"/>
          <a:stretch>
            <a:fillRect/>
          </a:stretch>
        </p:blipFill>
        <p:spPr>
          <a:xfrm>
            <a:off x="762000" y="3192908"/>
            <a:ext cx="4088717" cy="2087855"/>
          </a:xfrm>
          <a:prstGeom prst="rect">
            <a:avLst/>
          </a:prstGeom>
        </p:spPr>
      </p:pic>
      <p:pic>
        <p:nvPicPr>
          <p:cNvPr id="10" name="Picture 9">
            <a:extLst>
              <a:ext uri="{FF2B5EF4-FFF2-40B4-BE49-F238E27FC236}">
                <a16:creationId xmlns:a16="http://schemas.microsoft.com/office/drawing/2014/main" id="{14760589-E3E4-EC3D-EC8A-247B2D025432}"/>
              </a:ext>
            </a:extLst>
          </p:cNvPr>
          <p:cNvPicPr>
            <a:picLocks noChangeAspect="1"/>
          </p:cNvPicPr>
          <p:nvPr/>
        </p:nvPicPr>
        <p:blipFill>
          <a:blip r:embed="rId9"/>
          <a:stretch>
            <a:fillRect/>
          </a:stretch>
        </p:blipFill>
        <p:spPr>
          <a:xfrm>
            <a:off x="2043845" y="1801049"/>
            <a:ext cx="8364438" cy="1162456"/>
          </a:xfrm>
          <a:prstGeom prst="rect">
            <a:avLst/>
          </a:prstGeom>
        </p:spPr>
      </p:pic>
      <p:pic>
        <p:nvPicPr>
          <p:cNvPr id="12" name="Picture 11">
            <a:extLst>
              <a:ext uri="{FF2B5EF4-FFF2-40B4-BE49-F238E27FC236}">
                <a16:creationId xmlns:a16="http://schemas.microsoft.com/office/drawing/2014/main" id="{0EA20EA4-EE1F-BE9E-AF04-A26FAC70042E}"/>
              </a:ext>
            </a:extLst>
          </p:cNvPr>
          <p:cNvPicPr>
            <a:picLocks noChangeAspect="1"/>
          </p:cNvPicPr>
          <p:nvPr/>
        </p:nvPicPr>
        <p:blipFill>
          <a:blip r:embed="rId10"/>
          <a:stretch>
            <a:fillRect/>
          </a:stretch>
        </p:blipFill>
        <p:spPr>
          <a:xfrm>
            <a:off x="5645790" y="3592643"/>
            <a:ext cx="4762493" cy="1619795"/>
          </a:xfrm>
          <a:prstGeom prst="rect">
            <a:avLst/>
          </a:prstGeom>
        </p:spPr>
      </p:pic>
      <p:pic>
        <p:nvPicPr>
          <p:cNvPr id="13" name="Picture 12">
            <a:extLst>
              <a:ext uri="{FF2B5EF4-FFF2-40B4-BE49-F238E27FC236}">
                <a16:creationId xmlns:a16="http://schemas.microsoft.com/office/drawing/2014/main" id="{009C6D98-EB1C-749F-F495-BEE038B41D1D}"/>
              </a:ext>
            </a:extLst>
          </p:cNvPr>
          <p:cNvPicPr>
            <a:picLocks noChangeAspect="1"/>
          </p:cNvPicPr>
          <p:nvPr/>
        </p:nvPicPr>
        <p:blipFill>
          <a:blip r:embed="rId11"/>
          <a:stretch>
            <a:fillRect/>
          </a:stretch>
        </p:blipFill>
        <p:spPr>
          <a:xfrm>
            <a:off x="5052675" y="408"/>
            <a:ext cx="1079829" cy="49325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2866642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extLst>
              <a:ext uri="{BEBA8EAE-BF5A-486C-A8C5-ECC9F3942E4B}">
                <a14:imgProps xmlns:a14="http://schemas.microsoft.com/office/drawing/2010/main">
                  <a14:imgLayer r:embed="rId5">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5" name="Picture 4" descr="Shell">
            <a:extLst>
              <a:ext uri="{FF2B5EF4-FFF2-40B4-BE49-F238E27FC236}">
                <a16:creationId xmlns:a16="http://schemas.microsoft.com/office/drawing/2014/main" id="{F3D62F01-3570-47E7-BD58-A33F86CA1459}"/>
              </a:ext>
            </a:extLst>
          </p:cNvPr>
          <p:cNvPicPr>
            <a:picLocks noChangeAspect="1"/>
          </p:cNvPicPr>
          <p:nvPr/>
        </p:nvPicPr>
        <p:blipFill rotWithShape="1">
          <a:blip r:embed="rId6" cstate="email">
            <a:alphaModFix amt="3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88" r="1" b="1"/>
          <a:stretch/>
        </p:blipFill>
        <p:spPr>
          <a:xfrm>
            <a:off x="482279" y="459647"/>
            <a:ext cx="11227442" cy="5897703"/>
          </a:xfrm>
          <a:prstGeom prst="rect">
            <a:avLst/>
          </a:prstGeom>
          <a:solidFill>
            <a:schemeClr val="tx1"/>
          </a:solidFill>
        </p:spPr>
      </p:pic>
      <p:sp>
        <p:nvSpPr>
          <p:cNvPr id="2" name="Title 1">
            <a:extLst>
              <a:ext uri="{FF2B5EF4-FFF2-40B4-BE49-F238E27FC236}">
                <a16:creationId xmlns:a16="http://schemas.microsoft.com/office/drawing/2014/main" id="{FB4F001B-64F9-495D-AEA3-E3764742F8F4}"/>
              </a:ext>
            </a:extLst>
          </p:cNvPr>
          <p:cNvSpPr>
            <a:spLocks noGrp="1"/>
          </p:cNvSpPr>
          <p:nvPr>
            <p:ph type="title"/>
          </p:nvPr>
        </p:nvSpPr>
        <p:spPr>
          <a:xfrm>
            <a:off x="816884" y="551808"/>
            <a:ext cx="8229600" cy="958358"/>
          </a:xfrm>
        </p:spPr>
        <p:txBody>
          <a:bodyPr vert="horz" lIns="91440" tIns="45720" rIns="91440" bIns="45720" rtlCol="0" anchor="b">
            <a:normAutofit fontScale="90000"/>
          </a:bodyPr>
          <a:lstStyle/>
          <a:p>
            <a:pPr algn="l">
              <a:lnSpc>
                <a:spcPct val="150000"/>
              </a:lnSpc>
            </a:pPr>
            <a:r>
              <a:rPr lang="en-US" sz="1400" b="0" i="0" dirty="0">
                <a:solidFill>
                  <a:schemeClr val="bg1"/>
                </a:solidFill>
                <a:effectLst/>
              </a:rPr>
              <a:t>7. </a:t>
            </a:r>
            <a:r>
              <a:rPr lang="en-US" sz="1400" b="0" i="0" dirty="0">
                <a:solidFill>
                  <a:schemeClr val="bg1"/>
                </a:solidFill>
                <a:effectLst/>
                <a:latin typeface="-apple-system"/>
              </a:rPr>
              <a:t>Write a query to identify the top 2 Power Users who sent the highest number of messages on Microsoft Teams in August 2022. Display the IDs of these 2 users along with the total number of messages they sent. Output the results in descending order based on the count of the messages.</a:t>
            </a:r>
            <a:endParaRPr lang="en-US" sz="1400" dirty="0">
              <a:solidFill>
                <a:schemeClr val="bg1"/>
              </a:solidFill>
            </a:endParaRPr>
          </a:p>
        </p:txBody>
      </p:sp>
      <p:pic>
        <p:nvPicPr>
          <p:cNvPr id="4" name="Picture 3">
            <a:extLst>
              <a:ext uri="{FF2B5EF4-FFF2-40B4-BE49-F238E27FC236}">
                <a16:creationId xmlns:a16="http://schemas.microsoft.com/office/drawing/2014/main" id="{E05B5D95-15DE-36DF-BD9D-60A89734B027}"/>
              </a:ext>
            </a:extLst>
          </p:cNvPr>
          <p:cNvPicPr>
            <a:picLocks noChangeAspect="1"/>
          </p:cNvPicPr>
          <p:nvPr/>
        </p:nvPicPr>
        <p:blipFill>
          <a:blip r:embed="rId8"/>
          <a:stretch>
            <a:fillRect/>
          </a:stretch>
        </p:blipFill>
        <p:spPr>
          <a:xfrm>
            <a:off x="762000" y="2949223"/>
            <a:ext cx="5898391" cy="2248095"/>
          </a:xfrm>
          <a:prstGeom prst="rect">
            <a:avLst/>
          </a:prstGeom>
        </p:spPr>
      </p:pic>
      <p:pic>
        <p:nvPicPr>
          <p:cNvPr id="10" name="Picture 9">
            <a:extLst>
              <a:ext uri="{FF2B5EF4-FFF2-40B4-BE49-F238E27FC236}">
                <a16:creationId xmlns:a16="http://schemas.microsoft.com/office/drawing/2014/main" id="{27B23E4F-091C-5B35-24FE-66BF86B04EBE}"/>
              </a:ext>
            </a:extLst>
          </p:cNvPr>
          <p:cNvPicPr>
            <a:picLocks noChangeAspect="1"/>
          </p:cNvPicPr>
          <p:nvPr/>
        </p:nvPicPr>
        <p:blipFill>
          <a:blip r:embed="rId9"/>
          <a:stretch>
            <a:fillRect/>
          </a:stretch>
        </p:blipFill>
        <p:spPr>
          <a:xfrm>
            <a:off x="4254131" y="1723710"/>
            <a:ext cx="6226080" cy="958358"/>
          </a:xfrm>
          <a:prstGeom prst="rect">
            <a:avLst/>
          </a:prstGeom>
        </p:spPr>
      </p:pic>
      <p:pic>
        <p:nvPicPr>
          <p:cNvPr id="12" name="Picture 11">
            <a:extLst>
              <a:ext uri="{FF2B5EF4-FFF2-40B4-BE49-F238E27FC236}">
                <a16:creationId xmlns:a16="http://schemas.microsoft.com/office/drawing/2014/main" id="{A1B17E2E-00F2-CB67-EDD3-4D4ADB4EC423}"/>
              </a:ext>
            </a:extLst>
          </p:cNvPr>
          <p:cNvPicPr>
            <a:picLocks noChangeAspect="1"/>
          </p:cNvPicPr>
          <p:nvPr/>
        </p:nvPicPr>
        <p:blipFill>
          <a:blip r:embed="rId10"/>
          <a:stretch>
            <a:fillRect/>
          </a:stretch>
        </p:blipFill>
        <p:spPr>
          <a:xfrm>
            <a:off x="6861237" y="3408499"/>
            <a:ext cx="3618974" cy="1775463"/>
          </a:xfrm>
          <a:prstGeom prst="rect">
            <a:avLst/>
          </a:prstGeom>
        </p:spPr>
      </p:pic>
      <p:pic>
        <p:nvPicPr>
          <p:cNvPr id="14" name="Picture 13">
            <a:extLst>
              <a:ext uri="{FF2B5EF4-FFF2-40B4-BE49-F238E27FC236}">
                <a16:creationId xmlns:a16="http://schemas.microsoft.com/office/drawing/2014/main" id="{10DAAA6D-E4CE-0AC1-6FCD-D0F6CBFD0668}"/>
              </a:ext>
            </a:extLst>
          </p:cNvPr>
          <p:cNvPicPr>
            <a:picLocks noChangeAspect="1"/>
          </p:cNvPicPr>
          <p:nvPr/>
        </p:nvPicPr>
        <p:blipFill>
          <a:blip r:embed="rId11"/>
          <a:stretch>
            <a:fillRect/>
          </a:stretch>
        </p:blipFill>
        <p:spPr>
          <a:xfrm>
            <a:off x="5290457" y="14945"/>
            <a:ext cx="905070" cy="429909"/>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24248749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Custom 46">
      <a:dk1>
        <a:sysClr val="windowText" lastClr="000000"/>
      </a:dk1>
      <a:lt1>
        <a:sysClr val="window" lastClr="FFFFFF"/>
      </a:lt1>
      <a:dk2>
        <a:srgbClr val="212121"/>
      </a:dk2>
      <a:lt2>
        <a:srgbClr val="DADADA"/>
      </a:lt2>
      <a:accent1>
        <a:srgbClr val="AB946B"/>
      </a:accent1>
      <a:accent2>
        <a:srgbClr val="FF9900"/>
      </a:accent2>
      <a:accent3>
        <a:srgbClr val="DD8C3C"/>
      </a:accent3>
      <a:accent4>
        <a:srgbClr val="8E684C"/>
      </a:accent4>
      <a:accent5>
        <a:srgbClr val="CBAF62"/>
      </a:accent5>
      <a:accent6>
        <a:srgbClr val="33CCCC"/>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78524312_Recreation Organic design_SL-V1.pptx" id="{F71A86FF-49A3-4B67-A125-11EA00B3A17C}" vid="{EA83300D-506E-4894-9D32-3B71A0743C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212121"/>
    </a:dk2>
    <a:lt2>
      <a:srgbClr val="DADADA"/>
    </a:lt2>
    <a:accent1>
      <a:srgbClr val="AB946B"/>
    </a:accent1>
    <a:accent2>
      <a:srgbClr val="FF9900"/>
    </a:accent2>
    <a:accent3>
      <a:srgbClr val="DD8C3C"/>
    </a:accent3>
    <a:accent4>
      <a:srgbClr val="8E684C"/>
    </a:accent4>
    <a:accent5>
      <a:srgbClr val="CBAF62"/>
    </a:accent5>
    <a:accent6>
      <a:srgbClr val="33CCCC"/>
    </a:accent6>
    <a:hlink>
      <a:srgbClr val="86724D"/>
    </a:hlink>
    <a:folHlink>
      <a:srgbClr val="B99E84"/>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212121"/>
    </a:dk2>
    <a:lt2>
      <a:srgbClr val="DADADA"/>
    </a:lt2>
    <a:accent1>
      <a:srgbClr val="AB946B"/>
    </a:accent1>
    <a:accent2>
      <a:srgbClr val="FF9900"/>
    </a:accent2>
    <a:accent3>
      <a:srgbClr val="DD8C3C"/>
    </a:accent3>
    <a:accent4>
      <a:srgbClr val="8E684C"/>
    </a:accent4>
    <a:accent5>
      <a:srgbClr val="CBAF62"/>
    </a:accent5>
    <a:accent6>
      <a:srgbClr val="33CCCC"/>
    </a:accent6>
    <a:hlink>
      <a:srgbClr val="86724D"/>
    </a:hlink>
    <a:folHlink>
      <a:srgbClr val="B99E84"/>
    </a:folHlink>
  </a:clrScheme>
</a:themeOverride>
</file>

<file path=ppt/theme/themeOverride3.xml><?xml version="1.0" encoding="utf-8"?>
<a:themeOverride xmlns:a="http://schemas.openxmlformats.org/drawingml/2006/main">
  <a:clrScheme name="Custom 46">
    <a:dk1>
      <a:sysClr val="windowText" lastClr="000000"/>
    </a:dk1>
    <a:lt1>
      <a:sysClr val="window" lastClr="FFFFFF"/>
    </a:lt1>
    <a:dk2>
      <a:srgbClr val="212121"/>
    </a:dk2>
    <a:lt2>
      <a:srgbClr val="DADADA"/>
    </a:lt2>
    <a:accent1>
      <a:srgbClr val="AB946B"/>
    </a:accent1>
    <a:accent2>
      <a:srgbClr val="FF9900"/>
    </a:accent2>
    <a:accent3>
      <a:srgbClr val="DD8C3C"/>
    </a:accent3>
    <a:accent4>
      <a:srgbClr val="8E684C"/>
    </a:accent4>
    <a:accent5>
      <a:srgbClr val="CBAF62"/>
    </a:accent5>
    <a:accent6>
      <a:srgbClr val="33CCCC"/>
    </a:accent6>
    <a:hlink>
      <a:srgbClr val="86724D"/>
    </a:hlink>
    <a:folHlink>
      <a:srgbClr val="B99E8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6F0FA-5858-4AD1-8F89-D32310719A5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5A39CB-C45B-4F08-829C-AB9550EE08FE}">
  <ds:schemaRefs>
    <ds:schemaRef ds:uri="http://schemas.microsoft.com/sharepoint/v3/contenttype/forms"/>
  </ds:schemaRefs>
</ds:datastoreItem>
</file>

<file path=customXml/itemProps3.xml><?xml version="1.0" encoding="utf-8"?>
<ds:datastoreItem xmlns:ds="http://schemas.openxmlformats.org/officeDocument/2006/customXml" ds:itemID="{0F92F16A-38EE-4C9D-AFD3-2845EC2D90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1496</TotalTime>
  <Words>2394</Words>
  <Application>Microsoft Office PowerPoint</Application>
  <PresentationFormat>Widescreen</PresentationFormat>
  <Paragraphs>107</Paragraphs>
  <Slides>42</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-apple-system</vt:lpstr>
      <vt:lpstr>Arial</vt:lpstr>
      <vt:lpstr>Calibri</vt:lpstr>
      <vt:lpstr>Garamond</vt:lpstr>
      <vt:lpstr>SFMono-Regular</vt:lpstr>
      <vt:lpstr>Organic</vt:lpstr>
      <vt:lpstr>Myvizhi Praveen Kumar</vt:lpstr>
      <vt:lpstr>PowerPoint Presentation</vt:lpstr>
      <vt:lpstr>1. write a query to obtain a histogram of tweets posted per user in 2022.  Output the tweet count per user as the bucket and the number of Twitter users  who fall into that bucket. </vt:lpstr>
      <vt:lpstr>2. you're tasked with finding the candidates best suited for an open Data Science job. You want to find candidates who      are proficient in Python, Tableau, and PostgreSQL. Write a query to list the candidates who possess all of the required skills for the job. Sort the output by candidate ID in ascending order.</vt:lpstr>
      <vt:lpstr>3. Assume you're given two tables containing data about Facebook Pages and their respective likes (as in "Like a Facebook Page"). Write a query to return the IDs of the Facebook pages that have zero likes. The output should be sorted in ascending order based on the page IDs.</vt:lpstr>
      <vt:lpstr>4. Tesla is investigating production bottlenecks, and they need your help to extract the relevant data. Write a query to determine which parts have begun the assembly process but are not yet finished. </vt:lpstr>
      <vt:lpstr>PowerPoint Presentation</vt:lpstr>
      <vt:lpstr>6. Given a table of Facebook posts, for each user who posted at least twice in 2021, write a query to find the number of days between each user’s first post of the year and last post of the year in the year 2021. Output the user and number of the days between each user's first and last post.</vt:lpstr>
      <vt:lpstr>7. Write a query to identify the top 2 Power Users who sent the highest number of messages on Microsoft Teams in August 2022. Display the IDs of these 2 users along with the total number of messages they sent. Output the results in descending order based on the count of the messages.</vt:lpstr>
      <vt:lpstr>8. Assume you're given a table containing job postings from various companies on the LinkedIn platform. Write a query to retrieve the count of companies that have posted duplicate job listings. </vt:lpstr>
      <vt:lpstr>9. Write a query to retrieve the top three cities that have the highest number of completed trade orders listed in descending order. Output the city name and the corresponding number of completed trade orders.</vt:lpstr>
      <vt:lpstr>10. Given the reviews table, write a query to retrieve the average star rating for each product, grouped by month. The output should display the month as a numerical value, product ID, and average star rating rounded to two decimal places. Sort the output first by month and then by product ID.</vt:lpstr>
      <vt:lpstr>11. Assume you have an events table on Facebook app analytics. Write a query to calculate the click-through rate (CTR) for the app in 2022 and round the results to 2 decimal places.</vt:lpstr>
      <vt:lpstr>12. Assume you're given tables with information about TikTok user sign-ups and confirmations through email and text. New users on TikTok sign up using their email addresses, and upon sign-up, each user receives a text message confirmation to activate their account. Write a query to display the user IDs of those who did not confirm their sign-up on the first day but confirmed on the second day. Definition: action_date refers to the date when users activated their accounts and confirmed their sign-up through text messages.</vt:lpstr>
      <vt:lpstr>13. Your team at JPMorgan Chase is preparing to launch a new credit card, and to gain some insights, you’re    analyzing how many credit cards were issued each month. Write a query that outputs the name of each credit card and the difference in the number of issued cards between the month with the highest issuance cards and the lowest issuance. Arrange the results based on the largest disparity. </vt:lpstr>
      <vt:lpstr>14. You're trying to find the mean number of items per order on Alibaba, rounded to 1 decimal place using tables which includes information on the count of items in each order (item_count table) and the corresponding number of orders for each item count (order_occurrences table). </vt:lpstr>
      <vt:lpstr>15. CVS Health is trying to better understand its pharmacy sales, and how well different products are selling. Each drug can only be produced by one manufacturer. Write a query to find the top 3 most profitable drugs sold, and how much profit they made. Assume that there are no ties in the profits. Display the result from the highest to the lowest total profit.  </vt:lpstr>
      <vt:lpstr>16. Write a query to identify the manufacturers associated with the drugs that resulted in losses for CVS Health and calculate the total amount of losses incurred. Output the manufacturer's name, the number of drugs associated with losses, and the total losses in absolute value. Display the results sorted in descending order with the highest losses displayed at the top.  </vt:lpstr>
      <vt:lpstr>17. Write a query to calculate the total drug sales for each manufacturer. Round the answer to the nearest million and report your results in descending order of total sales. In case of any duplicates, sort them alphabetically by the manufacturer name. Since this data will be displayed on a dashboard viewed by business stakeholders, please format your results as follows: "$36 million". </vt:lpstr>
      <vt:lpstr>PowerPoint Presentation</vt:lpstr>
      <vt:lpstr>18. Assume you are given the table below on Uber transactions made by users. Write a query to obtain the third transaction of every user. Output the user id, spend and transaction date.</vt:lpstr>
      <vt:lpstr>19. Write a query to obtain a breakdown of the time spent sending vs. opening snaps as a percentage of total time spent on these activities grouped by age group. Round the percentage to 2 decimal places in the output.</vt:lpstr>
      <vt:lpstr>PowerPoint Presentation</vt:lpstr>
      <vt:lpstr>20. Given a table of tweet data over a specified time period, calculate the 3-day rolling average of tweets for each user. Output the user ID, tweet date, and rolling averages rounded to 2 decimal places. Notes:A rolling average, also known as a moving average or running mean is a time-series technique that examines trends in data over a specified period of time. Determine how the tweet count for each user changes over a 3-day period. </vt:lpstr>
      <vt:lpstr>21. Assume you're given a table containing data on Amazon customers and their spending on products in different category, write a query to identify the top two highest-grossing products within each category in the year 2022. The output should include the category, product, and total spend.</vt:lpstr>
      <vt:lpstr>PowerPoint Presentation</vt:lpstr>
      <vt:lpstr>23. New TikTok users sign up with their emails. They confirmed their signup by replying to the text confirmation to activate their accounts. Users may receive multiple text messages for account confirmation until they have confirmed their new account. A senior analyst is interested to know the activation rate of specified users in the emails table. Write a query to find the activation rate. Round the percentage to 2 decimal places.</vt:lpstr>
      <vt:lpstr>24. A Microsoft Azure Supercloud customer is defined as a company that purchases at least one product from each product category. Write a query that effectively identifies the company ID of such Supercloud customers.</vt:lpstr>
      <vt:lpstr>25. Assume you're given a table with measurement values obtained from a Google sensor over multiple days with measurements taken multiple times within each day. Write a query to calculate the sum of odd-numbered and even-numbered measurements separately for a particular day and display the results in two different columns. </vt:lpstr>
      <vt:lpstr>26. Assume you're given a table on Walmart user transactions. Based on their most recent transaction date, write a query that retrieve the users along with the number of products they bought. Output the user's most recent transaction date, user ID, and the number of products, sorted in chronological order by the transaction date.</vt:lpstr>
      <vt:lpstr>27. You're given a table containing the item count for each order on Alibaba, along with the frequency of orders that have the same item count. Write a query to retrieve the mode of the order occurrences. Additionally, if there are multiple item counts with the same mode, the results should be sorted in ascending order.</vt:lpstr>
      <vt:lpstr>PowerPoint Presentation</vt:lpstr>
      <vt:lpstr>PowerPoint Presentation</vt:lpstr>
      <vt:lpstr>PowerPoint Presentation</vt:lpstr>
      <vt:lpstr>30. Assume you're given a table containing information on Facebook user actions. Write a query to obtain number of monthly active users (MAUs) in July 2022, including the month in numerical format "1, 2, 3". Hint:  An active user is defined as a user who has performed actions such as 'sign-in', 'like', or 'comment' in both the current month and the previous month. </vt:lpstr>
      <vt:lpstr>31. Assume you're given a table containing information about Wayfair user transactions for different products. Write a query to calculate the year-on-year growth rate for the total spend of each product, grouping the results by product ID. The output should include the year in ascending order, product ID, current year's spend, previous year's spend and year-on-year growth percentage, rounded to 2 decimal places.</vt:lpstr>
      <vt:lpstr>PowerPoint Presentation</vt:lpstr>
      <vt:lpstr>33. Google's marketing team is making a Superbowl commercial and needs a simple statistic to put on their TV ad: the median number of searches a person made last year. However, at Google scale, querying the 2 trillion searches is too costly. Luckily, you have access to the summary table which tells you the number of searches made last year and how many Google users fall into that bucket. Write a query to report the median of searches made by a user. Round the median to one decimal point.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RECREATION DESIGN</dc:title>
  <dc:creator>Praveen Kumar Sukumaran</dc:creator>
  <cp:lastModifiedBy>Praveen Kumar Sukumaran</cp:lastModifiedBy>
  <cp:revision>1</cp:revision>
  <dcterms:created xsi:type="dcterms:W3CDTF">2023-12-20T14:57:02Z</dcterms:created>
  <dcterms:modified xsi:type="dcterms:W3CDTF">2023-12-21T15:53:59Z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